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15" r:id="rId1"/>
    <p:sldMasterId id="2147483716" r:id="rId2"/>
    <p:sldMasterId id="2147483717" r:id="rId3"/>
    <p:sldMasterId id="2147483718" r:id="rId4"/>
    <p:sldMasterId id="2147483719" r:id="rId5"/>
  </p:sldMasterIdLst>
  <p:notesMasterIdLst>
    <p:notesMasterId r:id="rId16"/>
  </p:notesMasterIdLst>
  <p:sldIdLst>
    <p:sldId id="256" r:id="rId6"/>
    <p:sldId id="257" r:id="rId7"/>
    <p:sldId id="258" r:id="rId8"/>
    <p:sldId id="259" r:id="rId9"/>
    <p:sldId id="260" r:id="rId10"/>
    <p:sldId id="261" r:id="rId11"/>
    <p:sldId id="262" r:id="rId12"/>
    <p:sldId id="263" r:id="rId13"/>
    <p:sldId id="264" r:id="rId14"/>
    <p:sldId id="265" r:id="rId1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4A23608-EE40-4525-A88E-629550FCAE1A}">
  <a:tblStyle styleId="{D4A23608-EE40-4525-A88E-629550FCAE1A}"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9" d="100"/>
          <a:sy n="149" d="100"/>
        </p:scale>
        <p:origin x="520" y="8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99717222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g21cf45635d0_0_13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9" name="Google Shape;589;g21cf45635d0_0_130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4662261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6"/>
        <p:cNvGrpSpPr/>
        <p:nvPr/>
      </p:nvGrpSpPr>
      <p:grpSpPr>
        <a:xfrm>
          <a:off x="0" y="0"/>
          <a:ext cx="0" cy="0"/>
          <a:chOff x="0" y="0"/>
          <a:chExt cx="0" cy="0"/>
        </a:xfrm>
      </p:grpSpPr>
      <p:sp>
        <p:nvSpPr>
          <p:cNvPr id="717" name="Google Shape;717;g21cf45635d0_0_3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8" name="Google Shape;718;g21cf45635d0_0_3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79949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g1d3ca6f1fdb_0_2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0" name="Google Shape;600;g1d3ca6f1fdb_0_2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29725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7"/>
        <p:cNvGrpSpPr/>
        <p:nvPr/>
      </p:nvGrpSpPr>
      <p:grpSpPr>
        <a:xfrm>
          <a:off x="0" y="0"/>
          <a:ext cx="0" cy="0"/>
          <a:chOff x="0" y="0"/>
          <a:chExt cx="0" cy="0"/>
        </a:xfrm>
      </p:grpSpPr>
      <p:sp>
        <p:nvSpPr>
          <p:cNvPr id="638" name="Google Shape;638;g1d3ca6f1fdb_0_2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9" name="Google Shape;639;g1d3ca6f1fdb_0_2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23527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8"/>
        <p:cNvGrpSpPr/>
        <p:nvPr/>
      </p:nvGrpSpPr>
      <p:grpSpPr>
        <a:xfrm>
          <a:off x="0" y="0"/>
          <a:ext cx="0" cy="0"/>
          <a:chOff x="0" y="0"/>
          <a:chExt cx="0" cy="0"/>
        </a:xfrm>
      </p:grpSpPr>
      <p:sp>
        <p:nvSpPr>
          <p:cNvPr id="649" name="Google Shape;649;g1d3ca6f1fdb_0_2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0" name="Google Shape;650;g1d3ca6f1fdb_0_2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3001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1d3ca6f1fdb_0_29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57" name="Google Shape;657;g1d3ca6f1fdb_0_2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47492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7"/>
        <p:cNvGrpSpPr/>
        <p:nvPr/>
      </p:nvGrpSpPr>
      <p:grpSpPr>
        <a:xfrm>
          <a:off x="0" y="0"/>
          <a:ext cx="0" cy="0"/>
          <a:chOff x="0" y="0"/>
          <a:chExt cx="0" cy="0"/>
        </a:xfrm>
      </p:grpSpPr>
      <p:sp>
        <p:nvSpPr>
          <p:cNvPr id="688" name="Google Shape;688;g1fae105c98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9" name="Google Shape;689;g1fae105c98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55899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g1d3ca6f1fdb_0_4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6" name="Google Shape;696;g1d3ca6f1fdb_0_4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837859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1"/>
        <p:cNvGrpSpPr/>
        <p:nvPr/>
      </p:nvGrpSpPr>
      <p:grpSpPr>
        <a:xfrm>
          <a:off x="0" y="0"/>
          <a:ext cx="0" cy="0"/>
          <a:chOff x="0" y="0"/>
          <a:chExt cx="0" cy="0"/>
        </a:xfrm>
      </p:grpSpPr>
      <p:sp>
        <p:nvSpPr>
          <p:cNvPr id="702" name="Google Shape;702;g21cad323714_0_115: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03" name="Google Shape;703;g21cad323714_0_1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79462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g21cf45635d0_0_2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0" name="Google Shape;710;g21cf45635d0_0_2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72885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hyperlink" Target="https://www.linkedin.com/company/solvay/" TargetMode="External"/><Relationship Id="rId11" Type="http://schemas.openxmlformats.org/officeDocument/2006/relationships/image" Target="../media/image9.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https://www.instagram.com/solvaygroup/?hl=fr" TargetMode="External"/><Relationship Id="rId9"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www.instagram.com/solvaygroup/?hl=fr" TargetMode="External"/><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hyperlink" Target="https://www.linkedin.com/company/solvay/" TargetMode="External"/><Relationship Id="rId4" Type="http://schemas.openxmlformats.org/officeDocument/2006/relationships/image" Target="../media/image4.png"/><Relationship Id="rId9" Type="http://schemas.openxmlformats.org/officeDocument/2006/relationships/image" Target="../media/image8.png"/></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hyperlink" Target="https://www.linkedin.com/company/solvay/" TargetMode="External"/><Relationship Id="rId11" Type="http://schemas.openxmlformats.org/officeDocument/2006/relationships/image" Target="../media/image9.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https://www.instagram.com/solvaygroup/?hl=fr" TargetMode="External"/><Relationship Id="rId9" Type="http://schemas.openxmlformats.org/officeDocument/2006/relationships/image" Target="../media/image7.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Master" Target="../slideMasters/slideMaster5.xml"/><Relationship Id="rId6" Type="http://schemas.openxmlformats.org/officeDocument/2006/relationships/hyperlink" Target="https://www.linkedin.com/company/solvay/" TargetMode="External"/><Relationship Id="rId11" Type="http://schemas.openxmlformats.org/officeDocument/2006/relationships/image" Target="../media/image16.png"/><Relationship Id="rId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hyperlink" Target="https://www.instagram.com/solvaygroup/?hl=fr" TargetMode="External"/><Relationship Id="rId9" Type="http://schemas.openxmlformats.org/officeDocument/2006/relationships/image" Target="../media/image15.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with picture">
  <p:cSld name="Title with picture">
    <p:spTree>
      <p:nvGrpSpPr>
        <p:cNvPr id="1" name="Shape 55"/>
        <p:cNvGrpSpPr/>
        <p:nvPr/>
      </p:nvGrpSpPr>
      <p:grpSpPr>
        <a:xfrm>
          <a:off x="0" y="0"/>
          <a:ext cx="0" cy="0"/>
          <a:chOff x="0" y="0"/>
          <a:chExt cx="0" cy="0"/>
        </a:xfrm>
      </p:grpSpPr>
      <p:sp>
        <p:nvSpPr>
          <p:cNvPr id="56" name="Google Shape;56;p14"/>
          <p:cNvSpPr/>
          <p:nvPr/>
        </p:nvSpPr>
        <p:spPr>
          <a:xfrm>
            <a:off x="0" y="0"/>
            <a:ext cx="4762066" cy="5143500"/>
          </a:xfrm>
          <a:custGeom>
            <a:avLst/>
            <a:gdLst/>
            <a:ahLst/>
            <a:cxnLst/>
            <a:rect l="l" t="t" r="r" b="b"/>
            <a:pathLst>
              <a:path w="4750191" h="5143500" extrusionOk="0">
                <a:moveTo>
                  <a:pt x="4572000" y="0"/>
                </a:moveTo>
                <a:lnTo>
                  <a:pt x="4572000" y="2412001"/>
                </a:lnTo>
                <a:lnTo>
                  <a:pt x="4750191" y="2590191"/>
                </a:lnTo>
                <a:lnTo>
                  <a:pt x="4572000" y="2768382"/>
                </a:lnTo>
                <a:lnTo>
                  <a:pt x="4572000" y="5143500"/>
                </a:lnTo>
                <a:lnTo>
                  <a:pt x="0" y="5143500"/>
                </a:lnTo>
                <a:lnTo>
                  <a:pt x="0" y="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venir"/>
              <a:ea typeface="Avenir"/>
              <a:cs typeface="Avenir"/>
              <a:sym typeface="Avenir"/>
            </a:endParaRPr>
          </a:p>
        </p:txBody>
      </p:sp>
      <p:sp>
        <p:nvSpPr>
          <p:cNvPr id="57" name="Google Shape;57;p14"/>
          <p:cNvSpPr txBox="1">
            <a:spLocks noGrp="1"/>
          </p:cNvSpPr>
          <p:nvPr>
            <p:ph type="ctrTitle"/>
          </p:nvPr>
        </p:nvSpPr>
        <p:spPr>
          <a:xfrm>
            <a:off x="252000" y="2412000"/>
            <a:ext cx="4104000" cy="1584000"/>
          </a:xfrm>
          <a:prstGeom prst="rect">
            <a:avLst/>
          </a:prstGeom>
          <a:noFill/>
          <a:ln>
            <a:noFill/>
          </a:ln>
        </p:spPr>
        <p:txBody>
          <a:bodyPr spcFirstLastPara="1" wrap="square" lIns="0" tIns="0" rIns="0" bIns="0" anchor="b" anchorCtr="0">
            <a:noAutofit/>
          </a:bodyPr>
          <a:lstStyle>
            <a:lvl1pPr lvl="0" algn="l" rtl="0">
              <a:lnSpc>
                <a:spcPct val="90000"/>
              </a:lnSpc>
              <a:spcBef>
                <a:spcPts val="0"/>
              </a:spcBef>
              <a:spcAft>
                <a:spcPts val="0"/>
              </a:spcAft>
              <a:buClr>
                <a:schemeClr val="dk1"/>
              </a:buClr>
              <a:buSzPts val="3600"/>
              <a:buFont typeface="Avenir"/>
              <a:buNone/>
              <a:defRPr sz="3600">
                <a:solidFill>
                  <a:schemeClr val="dk1"/>
                </a:solidFill>
              </a:defRPr>
            </a:lvl1pPr>
            <a:lvl2pPr lvl="1" rtl="0">
              <a:spcBef>
                <a:spcPts val="0"/>
              </a:spcBef>
              <a:spcAft>
                <a:spcPts val="0"/>
              </a:spcAft>
              <a:buClr>
                <a:schemeClr val="dk1"/>
              </a:buClr>
              <a:buSzPts val="1400"/>
              <a:buNone/>
              <a:defRPr>
                <a:solidFill>
                  <a:schemeClr val="dk1"/>
                </a:solidFill>
              </a:defRPr>
            </a:lvl2pPr>
            <a:lvl3pPr lvl="2" rtl="0">
              <a:spcBef>
                <a:spcPts val="0"/>
              </a:spcBef>
              <a:spcAft>
                <a:spcPts val="0"/>
              </a:spcAft>
              <a:buClr>
                <a:schemeClr val="dk1"/>
              </a:buClr>
              <a:buSzPts val="1400"/>
              <a:buNone/>
              <a:defRPr>
                <a:solidFill>
                  <a:schemeClr val="dk1"/>
                </a:solidFill>
              </a:defRPr>
            </a:lvl3pPr>
            <a:lvl4pPr lvl="3" rtl="0">
              <a:spcBef>
                <a:spcPts val="0"/>
              </a:spcBef>
              <a:spcAft>
                <a:spcPts val="0"/>
              </a:spcAft>
              <a:buClr>
                <a:schemeClr val="dk1"/>
              </a:buClr>
              <a:buSzPts val="1400"/>
              <a:buNone/>
              <a:defRPr>
                <a:solidFill>
                  <a:schemeClr val="dk1"/>
                </a:solidFill>
              </a:defRPr>
            </a:lvl4pPr>
            <a:lvl5pPr lvl="4" rtl="0">
              <a:spcBef>
                <a:spcPts val="0"/>
              </a:spcBef>
              <a:spcAft>
                <a:spcPts val="0"/>
              </a:spcAft>
              <a:buClr>
                <a:schemeClr val="dk1"/>
              </a:buClr>
              <a:buSzPts val="1400"/>
              <a:buNone/>
              <a:defRPr>
                <a:solidFill>
                  <a:schemeClr val="dk1"/>
                </a:solidFill>
              </a:defRPr>
            </a:lvl5pPr>
            <a:lvl6pPr lvl="5" rtl="0">
              <a:spcBef>
                <a:spcPts val="0"/>
              </a:spcBef>
              <a:spcAft>
                <a:spcPts val="0"/>
              </a:spcAft>
              <a:buClr>
                <a:schemeClr val="dk1"/>
              </a:buClr>
              <a:buSzPts val="1400"/>
              <a:buNone/>
              <a:defRPr>
                <a:solidFill>
                  <a:schemeClr val="dk1"/>
                </a:solidFill>
              </a:defRPr>
            </a:lvl6pPr>
            <a:lvl7pPr lvl="6" rtl="0">
              <a:spcBef>
                <a:spcPts val="0"/>
              </a:spcBef>
              <a:spcAft>
                <a:spcPts val="0"/>
              </a:spcAft>
              <a:buClr>
                <a:schemeClr val="dk1"/>
              </a:buClr>
              <a:buSzPts val="1400"/>
              <a:buNone/>
              <a:defRPr>
                <a:solidFill>
                  <a:schemeClr val="dk1"/>
                </a:solidFill>
              </a:defRPr>
            </a:lvl7pPr>
            <a:lvl8pPr lvl="7" rtl="0">
              <a:spcBef>
                <a:spcPts val="0"/>
              </a:spcBef>
              <a:spcAft>
                <a:spcPts val="0"/>
              </a:spcAft>
              <a:buClr>
                <a:schemeClr val="dk1"/>
              </a:buClr>
              <a:buSzPts val="1400"/>
              <a:buNone/>
              <a:defRPr>
                <a:solidFill>
                  <a:schemeClr val="dk1"/>
                </a:solidFill>
              </a:defRPr>
            </a:lvl8pPr>
            <a:lvl9pPr lvl="8" rtl="0">
              <a:spcBef>
                <a:spcPts val="0"/>
              </a:spcBef>
              <a:spcAft>
                <a:spcPts val="0"/>
              </a:spcAft>
              <a:buClr>
                <a:schemeClr val="dk1"/>
              </a:buClr>
              <a:buSzPts val="1400"/>
              <a:buNone/>
              <a:defRPr>
                <a:solidFill>
                  <a:schemeClr val="dk1"/>
                </a:solidFill>
              </a:defRPr>
            </a:lvl9pPr>
          </a:lstStyle>
          <a:p>
            <a:endParaRPr/>
          </a:p>
        </p:txBody>
      </p:sp>
      <p:sp>
        <p:nvSpPr>
          <p:cNvPr id="58" name="Google Shape;58;p14"/>
          <p:cNvSpPr txBox="1">
            <a:spLocks noGrp="1"/>
          </p:cNvSpPr>
          <p:nvPr>
            <p:ph type="subTitle" idx="1"/>
          </p:nvPr>
        </p:nvSpPr>
        <p:spPr>
          <a:xfrm>
            <a:off x="248920" y="4164568"/>
            <a:ext cx="4104000" cy="8544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2"/>
              </a:buClr>
              <a:buSzPts val="1800"/>
              <a:buNone/>
              <a:defRPr sz="1800">
                <a:solidFill>
                  <a:schemeClr val="dk2"/>
                </a:solidFill>
              </a:defRPr>
            </a:lvl1pPr>
            <a:lvl2pPr lvl="1" algn="ctr" rtl="0">
              <a:lnSpc>
                <a:spcPct val="95000"/>
              </a:lnSpc>
              <a:spcBef>
                <a:spcPts val="0"/>
              </a:spcBef>
              <a:spcAft>
                <a:spcPts val="0"/>
              </a:spcAft>
              <a:buClr>
                <a:schemeClr val="dk2"/>
              </a:buClr>
              <a:buSzPts val="1500"/>
              <a:buNone/>
              <a:defRPr sz="1500">
                <a:solidFill>
                  <a:schemeClr val="dk2"/>
                </a:solidFill>
              </a:defRPr>
            </a:lvl2pPr>
            <a:lvl3pPr lvl="2" algn="ctr" rtl="0">
              <a:lnSpc>
                <a:spcPct val="95000"/>
              </a:lnSpc>
              <a:spcBef>
                <a:spcPts val="0"/>
              </a:spcBef>
              <a:spcAft>
                <a:spcPts val="0"/>
              </a:spcAft>
              <a:buClr>
                <a:schemeClr val="dk2"/>
              </a:buClr>
              <a:buSzPts val="1350"/>
              <a:buNone/>
              <a:defRPr sz="1350">
                <a:solidFill>
                  <a:schemeClr val="dk2"/>
                </a:solidFill>
              </a:defRPr>
            </a:lvl3pPr>
            <a:lvl4pPr lvl="3" algn="ctr" rtl="0">
              <a:lnSpc>
                <a:spcPct val="95000"/>
              </a:lnSpc>
              <a:spcBef>
                <a:spcPts val="0"/>
              </a:spcBef>
              <a:spcAft>
                <a:spcPts val="0"/>
              </a:spcAft>
              <a:buClr>
                <a:schemeClr val="dk2"/>
              </a:buClr>
              <a:buSzPts val="1200"/>
              <a:buNone/>
              <a:defRPr sz="1200">
                <a:solidFill>
                  <a:schemeClr val="dk2"/>
                </a:solidFill>
              </a:defRPr>
            </a:lvl4pPr>
            <a:lvl5pPr lvl="4" algn="ctr" rtl="0">
              <a:lnSpc>
                <a:spcPct val="95000"/>
              </a:lnSpc>
              <a:spcBef>
                <a:spcPts val="0"/>
              </a:spcBef>
              <a:spcAft>
                <a:spcPts val="0"/>
              </a:spcAft>
              <a:buClr>
                <a:schemeClr val="dk2"/>
              </a:buClr>
              <a:buSzPts val="1200"/>
              <a:buNone/>
              <a:defRPr sz="1200">
                <a:solidFill>
                  <a:schemeClr val="dk2"/>
                </a:solidFill>
              </a:defRPr>
            </a:lvl5pPr>
            <a:lvl6pPr lvl="5" algn="ctr" rtl="0">
              <a:lnSpc>
                <a:spcPct val="90000"/>
              </a:lnSpc>
              <a:spcBef>
                <a:spcPts val="375"/>
              </a:spcBef>
              <a:spcAft>
                <a:spcPts val="0"/>
              </a:spcAft>
              <a:buClr>
                <a:schemeClr val="dk2"/>
              </a:buClr>
              <a:buSzPts val="1200"/>
              <a:buNone/>
              <a:defRPr sz="1200">
                <a:solidFill>
                  <a:schemeClr val="dk2"/>
                </a:solidFill>
              </a:defRPr>
            </a:lvl6pPr>
            <a:lvl7pPr lvl="6" algn="ctr" rtl="0">
              <a:lnSpc>
                <a:spcPct val="90000"/>
              </a:lnSpc>
              <a:spcBef>
                <a:spcPts val="375"/>
              </a:spcBef>
              <a:spcAft>
                <a:spcPts val="0"/>
              </a:spcAft>
              <a:buClr>
                <a:schemeClr val="dk2"/>
              </a:buClr>
              <a:buSzPts val="1200"/>
              <a:buNone/>
              <a:defRPr sz="1200">
                <a:solidFill>
                  <a:schemeClr val="dk2"/>
                </a:solidFill>
              </a:defRPr>
            </a:lvl7pPr>
            <a:lvl8pPr lvl="7" algn="ctr" rtl="0">
              <a:lnSpc>
                <a:spcPct val="90000"/>
              </a:lnSpc>
              <a:spcBef>
                <a:spcPts val="375"/>
              </a:spcBef>
              <a:spcAft>
                <a:spcPts val="0"/>
              </a:spcAft>
              <a:buClr>
                <a:schemeClr val="dk2"/>
              </a:buClr>
              <a:buSzPts val="1200"/>
              <a:buNone/>
              <a:defRPr sz="1200">
                <a:solidFill>
                  <a:schemeClr val="dk2"/>
                </a:solidFill>
              </a:defRPr>
            </a:lvl8pPr>
            <a:lvl9pPr lvl="8" algn="ctr" rtl="0">
              <a:lnSpc>
                <a:spcPct val="90000"/>
              </a:lnSpc>
              <a:spcBef>
                <a:spcPts val="375"/>
              </a:spcBef>
              <a:spcAft>
                <a:spcPts val="0"/>
              </a:spcAft>
              <a:buClr>
                <a:schemeClr val="dk2"/>
              </a:buClr>
              <a:buSzPts val="1200"/>
              <a:buNone/>
              <a:defRPr sz="1200">
                <a:solidFill>
                  <a:schemeClr val="dk2"/>
                </a:solidFill>
              </a:defRPr>
            </a:lvl9pPr>
          </a:lstStyle>
          <a:p>
            <a:endParaRPr/>
          </a:p>
        </p:txBody>
      </p:sp>
      <p:pic>
        <p:nvPicPr>
          <p:cNvPr id="59" name="Google Shape;59;p14"/>
          <p:cNvPicPr preferRelativeResize="0"/>
          <p:nvPr/>
        </p:nvPicPr>
        <p:blipFill>
          <a:blip r:embed="rId2">
            <a:alphaModFix/>
          </a:blip>
          <a:stretch>
            <a:fillRect/>
          </a:stretch>
        </p:blipFill>
        <p:spPr>
          <a:xfrm>
            <a:off x="244800" y="244810"/>
            <a:ext cx="1092201" cy="136943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with picture 2">
  <p:cSld name="Title with picture 2">
    <p:spTree>
      <p:nvGrpSpPr>
        <p:cNvPr id="1" name="Shape 60"/>
        <p:cNvGrpSpPr/>
        <p:nvPr/>
      </p:nvGrpSpPr>
      <p:grpSpPr>
        <a:xfrm>
          <a:off x="0" y="0"/>
          <a:ext cx="0" cy="0"/>
          <a:chOff x="0" y="0"/>
          <a:chExt cx="0" cy="0"/>
        </a:xfrm>
      </p:grpSpPr>
      <p:sp>
        <p:nvSpPr>
          <p:cNvPr id="61" name="Google Shape;61;p15"/>
          <p:cNvSpPr/>
          <p:nvPr/>
        </p:nvSpPr>
        <p:spPr>
          <a:xfrm>
            <a:off x="0" y="0"/>
            <a:ext cx="9144000" cy="2747322"/>
          </a:xfrm>
          <a:custGeom>
            <a:avLst/>
            <a:gdLst/>
            <a:ahLst/>
            <a:cxnLst/>
            <a:rect l="l" t="t" r="r" b="b"/>
            <a:pathLst>
              <a:path w="9144000" h="2747322" extrusionOk="0">
                <a:moveTo>
                  <a:pt x="0" y="0"/>
                </a:moveTo>
                <a:lnTo>
                  <a:pt x="9144000" y="0"/>
                </a:lnTo>
                <a:lnTo>
                  <a:pt x="9144000" y="2569131"/>
                </a:lnTo>
                <a:lnTo>
                  <a:pt x="4750193" y="2569131"/>
                </a:lnTo>
                <a:lnTo>
                  <a:pt x="4572002" y="2747322"/>
                </a:lnTo>
                <a:lnTo>
                  <a:pt x="4393811" y="2569131"/>
                </a:lnTo>
                <a:lnTo>
                  <a:pt x="0" y="256913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venir"/>
              <a:ea typeface="Avenir"/>
              <a:cs typeface="Avenir"/>
              <a:sym typeface="Avenir"/>
            </a:endParaRPr>
          </a:p>
        </p:txBody>
      </p:sp>
      <p:sp>
        <p:nvSpPr>
          <p:cNvPr id="62" name="Google Shape;62;p15"/>
          <p:cNvSpPr txBox="1">
            <a:spLocks noGrp="1"/>
          </p:cNvSpPr>
          <p:nvPr>
            <p:ph type="ctrTitle"/>
          </p:nvPr>
        </p:nvSpPr>
        <p:spPr>
          <a:xfrm>
            <a:off x="252000" y="198000"/>
            <a:ext cx="5760000" cy="1080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3600"/>
              <a:buFont typeface="Avenir"/>
              <a:buNone/>
              <a:defRPr sz="3600">
                <a:solidFill>
                  <a:schemeClr val="dk1"/>
                </a:solidFill>
              </a:defRPr>
            </a:lvl1pPr>
            <a:lvl2pPr lvl="1" rtl="0">
              <a:spcBef>
                <a:spcPts val="0"/>
              </a:spcBef>
              <a:spcAft>
                <a:spcPts val="0"/>
              </a:spcAft>
              <a:buClr>
                <a:schemeClr val="dk1"/>
              </a:buClr>
              <a:buSzPts val="1400"/>
              <a:buNone/>
              <a:defRPr>
                <a:solidFill>
                  <a:schemeClr val="dk1"/>
                </a:solidFill>
              </a:defRPr>
            </a:lvl2pPr>
            <a:lvl3pPr lvl="2" rtl="0">
              <a:spcBef>
                <a:spcPts val="0"/>
              </a:spcBef>
              <a:spcAft>
                <a:spcPts val="0"/>
              </a:spcAft>
              <a:buClr>
                <a:schemeClr val="dk1"/>
              </a:buClr>
              <a:buSzPts val="1400"/>
              <a:buNone/>
              <a:defRPr>
                <a:solidFill>
                  <a:schemeClr val="dk1"/>
                </a:solidFill>
              </a:defRPr>
            </a:lvl3pPr>
            <a:lvl4pPr lvl="3" rtl="0">
              <a:spcBef>
                <a:spcPts val="0"/>
              </a:spcBef>
              <a:spcAft>
                <a:spcPts val="0"/>
              </a:spcAft>
              <a:buClr>
                <a:schemeClr val="dk1"/>
              </a:buClr>
              <a:buSzPts val="1400"/>
              <a:buNone/>
              <a:defRPr>
                <a:solidFill>
                  <a:schemeClr val="dk1"/>
                </a:solidFill>
              </a:defRPr>
            </a:lvl4pPr>
            <a:lvl5pPr lvl="4" rtl="0">
              <a:spcBef>
                <a:spcPts val="0"/>
              </a:spcBef>
              <a:spcAft>
                <a:spcPts val="0"/>
              </a:spcAft>
              <a:buClr>
                <a:schemeClr val="dk1"/>
              </a:buClr>
              <a:buSzPts val="1400"/>
              <a:buNone/>
              <a:defRPr>
                <a:solidFill>
                  <a:schemeClr val="dk1"/>
                </a:solidFill>
              </a:defRPr>
            </a:lvl5pPr>
            <a:lvl6pPr lvl="5" rtl="0">
              <a:spcBef>
                <a:spcPts val="0"/>
              </a:spcBef>
              <a:spcAft>
                <a:spcPts val="0"/>
              </a:spcAft>
              <a:buClr>
                <a:schemeClr val="dk1"/>
              </a:buClr>
              <a:buSzPts val="1400"/>
              <a:buNone/>
              <a:defRPr>
                <a:solidFill>
                  <a:schemeClr val="dk1"/>
                </a:solidFill>
              </a:defRPr>
            </a:lvl6pPr>
            <a:lvl7pPr lvl="6" rtl="0">
              <a:spcBef>
                <a:spcPts val="0"/>
              </a:spcBef>
              <a:spcAft>
                <a:spcPts val="0"/>
              </a:spcAft>
              <a:buClr>
                <a:schemeClr val="dk1"/>
              </a:buClr>
              <a:buSzPts val="1400"/>
              <a:buNone/>
              <a:defRPr>
                <a:solidFill>
                  <a:schemeClr val="dk1"/>
                </a:solidFill>
              </a:defRPr>
            </a:lvl7pPr>
            <a:lvl8pPr lvl="7" rtl="0">
              <a:spcBef>
                <a:spcPts val="0"/>
              </a:spcBef>
              <a:spcAft>
                <a:spcPts val="0"/>
              </a:spcAft>
              <a:buClr>
                <a:schemeClr val="dk1"/>
              </a:buClr>
              <a:buSzPts val="1400"/>
              <a:buNone/>
              <a:defRPr>
                <a:solidFill>
                  <a:schemeClr val="dk1"/>
                </a:solidFill>
              </a:defRPr>
            </a:lvl8pPr>
            <a:lvl9pPr lvl="8" rtl="0">
              <a:spcBef>
                <a:spcPts val="0"/>
              </a:spcBef>
              <a:spcAft>
                <a:spcPts val="0"/>
              </a:spcAft>
              <a:buClr>
                <a:schemeClr val="dk1"/>
              </a:buClr>
              <a:buSzPts val="1400"/>
              <a:buNone/>
              <a:defRPr>
                <a:solidFill>
                  <a:schemeClr val="dk1"/>
                </a:solidFill>
              </a:defRPr>
            </a:lvl9pPr>
          </a:lstStyle>
          <a:p>
            <a:endParaRPr/>
          </a:p>
        </p:txBody>
      </p:sp>
      <p:sp>
        <p:nvSpPr>
          <p:cNvPr id="63" name="Google Shape;63;p15"/>
          <p:cNvSpPr txBox="1">
            <a:spLocks noGrp="1"/>
          </p:cNvSpPr>
          <p:nvPr>
            <p:ph type="subTitle" idx="1"/>
          </p:nvPr>
        </p:nvSpPr>
        <p:spPr>
          <a:xfrm>
            <a:off x="252000" y="1368000"/>
            <a:ext cx="3960000" cy="864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2"/>
              </a:buClr>
              <a:buSzPts val="1800"/>
              <a:buNone/>
              <a:defRPr sz="1800">
                <a:solidFill>
                  <a:schemeClr val="dk2"/>
                </a:solidFill>
              </a:defRPr>
            </a:lvl1pPr>
            <a:lvl2pPr lvl="1" algn="ctr" rtl="0">
              <a:lnSpc>
                <a:spcPct val="95000"/>
              </a:lnSpc>
              <a:spcBef>
                <a:spcPts val="0"/>
              </a:spcBef>
              <a:spcAft>
                <a:spcPts val="0"/>
              </a:spcAft>
              <a:buClr>
                <a:schemeClr val="dk2"/>
              </a:buClr>
              <a:buSzPts val="1500"/>
              <a:buNone/>
              <a:defRPr sz="1500">
                <a:solidFill>
                  <a:schemeClr val="dk2"/>
                </a:solidFill>
              </a:defRPr>
            </a:lvl2pPr>
            <a:lvl3pPr lvl="2" algn="ctr" rtl="0">
              <a:lnSpc>
                <a:spcPct val="95000"/>
              </a:lnSpc>
              <a:spcBef>
                <a:spcPts val="0"/>
              </a:spcBef>
              <a:spcAft>
                <a:spcPts val="0"/>
              </a:spcAft>
              <a:buClr>
                <a:schemeClr val="dk2"/>
              </a:buClr>
              <a:buSzPts val="1350"/>
              <a:buNone/>
              <a:defRPr sz="1350">
                <a:solidFill>
                  <a:schemeClr val="dk2"/>
                </a:solidFill>
              </a:defRPr>
            </a:lvl3pPr>
            <a:lvl4pPr lvl="3" algn="ctr" rtl="0">
              <a:lnSpc>
                <a:spcPct val="95000"/>
              </a:lnSpc>
              <a:spcBef>
                <a:spcPts val="0"/>
              </a:spcBef>
              <a:spcAft>
                <a:spcPts val="0"/>
              </a:spcAft>
              <a:buClr>
                <a:schemeClr val="dk2"/>
              </a:buClr>
              <a:buSzPts val="1200"/>
              <a:buNone/>
              <a:defRPr sz="1200">
                <a:solidFill>
                  <a:schemeClr val="dk2"/>
                </a:solidFill>
              </a:defRPr>
            </a:lvl4pPr>
            <a:lvl5pPr lvl="4" algn="ctr" rtl="0">
              <a:lnSpc>
                <a:spcPct val="95000"/>
              </a:lnSpc>
              <a:spcBef>
                <a:spcPts val="0"/>
              </a:spcBef>
              <a:spcAft>
                <a:spcPts val="0"/>
              </a:spcAft>
              <a:buClr>
                <a:schemeClr val="dk2"/>
              </a:buClr>
              <a:buSzPts val="1200"/>
              <a:buNone/>
              <a:defRPr sz="1200">
                <a:solidFill>
                  <a:schemeClr val="dk2"/>
                </a:solidFill>
              </a:defRPr>
            </a:lvl5pPr>
            <a:lvl6pPr lvl="5" algn="ctr" rtl="0">
              <a:lnSpc>
                <a:spcPct val="90000"/>
              </a:lnSpc>
              <a:spcBef>
                <a:spcPts val="375"/>
              </a:spcBef>
              <a:spcAft>
                <a:spcPts val="0"/>
              </a:spcAft>
              <a:buClr>
                <a:schemeClr val="dk2"/>
              </a:buClr>
              <a:buSzPts val="1200"/>
              <a:buNone/>
              <a:defRPr sz="1200">
                <a:solidFill>
                  <a:schemeClr val="dk2"/>
                </a:solidFill>
              </a:defRPr>
            </a:lvl6pPr>
            <a:lvl7pPr lvl="6" algn="ctr" rtl="0">
              <a:lnSpc>
                <a:spcPct val="90000"/>
              </a:lnSpc>
              <a:spcBef>
                <a:spcPts val="375"/>
              </a:spcBef>
              <a:spcAft>
                <a:spcPts val="0"/>
              </a:spcAft>
              <a:buClr>
                <a:schemeClr val="dk2"/>
              </a:buClr>
              <a:buSzPts val="1200"/>
              <a:buNone/>
              <a:defRPr sz="1200">
                <a:solidFill>
                  <a:schemeClr val="dk2"/>
                </a:solidFill>
              </a:defRPr>
            </a:lvl7pPr>
            <a:lvl8pPr lvl="7" algn="ctr" rtl="0">
              <a:lnSpc>
                <a:spcPct val="90000"/>
              </a:lnSpc>
              <a:spcBef>
                <a:spcPts val="375"/>
              </a:spcBef>
              <a:spcAft>
                <a:spcPts val="0"/>
              </a:spcAft>
              <a:buClr>
                <a:schemeClr val="dk2"/>
              </a:buClr>
              <a:buSzPts val="1200"/>
              <a:buNone/>
              <a:defRPr sz="1200">
                <a:solidFill>
                  <a:schemeClr val="dk2"/>
                </a:solidFill>
              </a:defRPr>
            </a:lvl8pPr>
            <a:lvl9pPr lvl="8" algn="ctr" rtl="0">
              <a:lnSpc>
                <a:spcPct val="90000"/>
              </a:lnSpc>
              <a:spcBef>
                <a:spcPts val="375"/>
              </a:spcBef>
              <a:spcAft>
                <a:spcPts val="0"/>
              </a:spcAft>
              <a:buClr>
                <a:schemeClr val="dk2"/>
              </a:buClr>
              <a:buSzPts val="1200"/>
              <a:buNone/>
              <a:defRPr sz="1200">
                <a:solidFill>
                  <a:schemeClr val="dk2"/>
                </a:solidFill>
              </a:defRPr>
            </a:lvl9pPr>
          </a:lstStyle>
          <a:p>
            <a:endParaRPr/>
          </a:p>
        </p:txBody>
      </p:sp>
      <p:pic>
        <p:nvPicPr>
          <p:cNvPr id="64" name="Google Shape;64;p15"/>
          <p:cNvPicPr preferRelativeResize="0"/>
          <p:nvPr/>
        </p:nvPicPr>
        <p:blipFill>
          <a:blip r:embed="rId2">
            <a:alphaModFix/>
          </a:blip>
          <a:stretch>
            <a:fillRect/>
          </a:stretch>
        </p:blipFill>
        <p:spPr>
          <a:xfrm>
            <a:off x="7799800" y="244810"/>
            <a:ext cx="1092201" cy="1369432"/>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ntent">
  <p:cSld name="Content">
    <p:spTree>
      <p:nvGrpSpPr>
        <p:cNvPr id="1" name="Shape 65"/>
        <p:cNvGrpSpPr/>
        <p:nvPr/>
      </p:nvGrpSpPr>
      <p:grpSpPr>
        <a:xfrm>
          <a:off x="0" y="0"/>
          <a:ext cx="0" cy="0"/>
          <a:chOff x="0" y="0"/>
          <a:chExt cx="0" cy="0"/>
        </a:xfrm>
      </p:grpSpPr>
      <p:sp>
        <p:nvSpPr>
          <p:cNvPr id="66" name="Google Shape;66;p16"/>
          <p:cNvSpPr txBox="1">
            <a:spLocks noGrp="1"/>
          </p:cNvSpPr>
          <p:nvPr>
            <p:ph type="body" idx="1"/>
          </p:nvPr>
        </p:nvSpPr>
        <p:spPr>
          <a:xfrm>
            <a:off x="252000" y="1440000"/>
            <a:ext cx="4068000" cy="6945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accent1"/>
              </a:buClr>
              <a:buSzPts val="1800"/>
              <a:buAutoNum type="arabicPeriod"/>
              <a:defRPr sz="1800">
                <a:solidFill>
                  <a:schemeClr val="accent1"/>
                </a:solidFill>
              </a:defRPr>
            </a:lvl1pPr>
            <a:lvl2pPr marL="914400" lvl="1" indent="-295275" algn="l" rtl="0">
              <a:lnSpc>
                <a:spcPct val="95000"/>
              </a:lnSpc>
              <a:spcBef>
                <a:spcPts val="0"/>
              </a:spcBef>
              <a:spcAft>
                <a:spcPts val="0"/>
              </a:spcAft>
              <a:buClr>
                <a:schemeClr val="dk1"/>
              </a:buClr>
              <a:buSzPts val="1050"/>
              <a:buAutoNum type="arabicPeriod"/>
              <a:defRPr sz="1050"/>
            </a:lvl2pPr>
            <a:lvl3pPr marL="1371600" lvl="2" indent="-285750" algn="l" rtl="0">
              <a:lnSpc>
                <a:spcPct val="95000"/>
              </a:lnSpc>
              <a:spcBef>
                <a:spcPts val="0"/>
              </a:spcBef>
              <a:spcAft>
                <a:spcPts val="0"/>
              </a:spcAft>
              <a:buClr>
                <a:schemeClr val="dk1"/>
              </a:buClr>
              <a:buSzPts val="900"/>
              <a:buAutoNum type="arabicPeriod"/>
              <a:defRPr sz="900"/>
            </a:lvl3pPr>
            <a:lvl4pPr marL="1828800" lvl="3" indent="-276225" algn="l" rtl="0">
              <a:lnSpc>
                <a:spcPct val="95000"/>
              </a:lnSpc>
              <a:spcBef>
                <a:spcPts val="0"/>
              </a:spcBef>
              <a:spcAft>
                <a:spcPts val="0"/>
              </a:spcAft>
              <a:buClr>
                <a:schemeClr val="dk1"/>
              </a:buClr>
              <a:buSzPts val="750"/>
              <a:buAutoNum type="arabicPeriod"/>
              <a:defRPr sz="750"/>
            </a:lvl4pPr>
            <a:lvl5pPr marL="2286000" lvl="4" indent="-276225" algn="l" rtl="0">
              <a:lnSpc>
                <a:spcPct val="95000"/>
              </a:lnSpc>
              <a:spcBef>
                <a:spcPts val="0"/>
              </a:spcBef>
              <a:spcAft>
                <a:spcPts val="0"/>
              </a:spcAft>
              <a:buClr>
                <a:schemeClr val="dk1"/>
              </a:buClr>
              <a:buSzPts val="750"/>
              <a:buAutoNum type="arabicPeriod"/>
              <a:defRPr sz="750"/>
            </a:lvl5pPr>
            <a:lvl6pPr marL="2743200" lvl="5" indent="-276225" algn="l" rtl="0">
              <a:lnSpc>
                <a:spcPct val="90000"/>
              </a:lnSpc>
              <a:spcBef>
                <a:spcPts val="375"/>
              </a:spcBef>
              <a:spcAft>
                <a:spcPts val="0"/>
              </a:spcAft>
              <a:buClr>
                <a:schemeClr val="dk1"/>
              </a:buClr>
              <a:buSzPts val="750"/>
              <a:buAutoNum type="arabicPeriod"/>
              <a:defRPr sz="750"/>
            </a:lvl6pPr>
            <a:lvl7pPr marL="3200400" lvl="6" indent="-276225" algn="l" rtl="0">
              <a:lnSpc>
                <a:spcPct val="90000"/>
              </a:lnSpc>
              <a:spcBef>
                <a:spcPts val="375"/>
              </a:spcBef>
              <a:spcAft>
                <a:spcPts val="0"/>
              </a:spcAft>
              <a:buClr>
                <a:schemeClr val="dk1"/>
              </a:buClr>
              <a:buSzPts val="750"/>
              <a:buAutoNum type="arabicPeriod"/>
              <a:defRPr sz="750"/>
            </a:lvl7pPr>
            <a:lvl8pPr marL="3657600" lvl="7" indent="-276225" algn="l" rtl="0">
              <a:lnSpc>
                <a:spcPct val="90000"/>
              </a:lnSpc>
              <a:spcBef>
                <a:spcPts val="375"/>
              </a:spcBef>
              <a:spcAft>
                <a:spcPts val="0"/>
              </a:spcAft>
              <a:buClr>
                <a:schemeClr val="dk1"/>
              </a:buClr>
              <a:buSzPts val="750"/>
              <a:buAutoNum type="arabicPeriod"/>
              <a:defRPr sz="750"/>
            </a:lvl8pPr>
            <a:lvl9pPr marL="4114800" lvl="8" indent="-276225" algn="l" rtl="0">
              <a:lnSpc>
                <a:spcPct val="90000"/>
              </a:lnSpc>
              <a:spcBef>
                <a:spcPts val="375"/>
              </a:spcBef>
              <a:spcAft>
                <a:spcPts val="0"/>
              </a:spcAft>
              <a:buClr>
                <a:schemeClr val="dk1"/>
              </a:buClr>
              <a:buSzPts val="750"/>
              <a:buAutoNum type="arabicPeriod"/>
              <a:defRPr sz="750"/>
            </a:lvl9pPr>
          </a:lstStyle>
          <a:p>
            <a:endParaRPr/>
          </a:p>
        </p:txBody>
      </p:sp>
      <p:sp>
        <p:nvSpPr>
          <p:cNvPr id="67" name="Google Shape;67;p16"/>
          <p:cNvSpPr txBox="1">
            <a:spLocks noGrp="1"/>
          </p:cNvSpPr>
          <p:nvPr>
            <p:ph type="body" idx="2"/>
          </p:nvPr>
        </p:nvSpPr>
        <p:spPr>
          <a:xfrm>
            <a:off x="251998" y="252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accent2"/>
              </a:buClr>
              <a:buSzPts val="1800"/>
              <a:buAutoNum type="arabicPeriod"/>
              <a:defRPr sz="1800">
                <a:solidFill>
                  <a:schemeClr val="accent2"/>
                </a:solidFill>
              </a:defRPr>
            </a:lvl1pPr>
            <a:lvl2pPr marL="914400" lvl="1" indent="-295275" algn="l" rtl="0">
              <a:lnSpc>
                <a:spcPct val="95000"/>
              </a:lnSpc>
              <a:spcBef>
                <a:spcPts val="0"/>
              </a:spcBef>
              <a:spcAft>
                <a:spcPts val="0"/>
              </a:spcAft>
              <a:buClr>
                <a:schemeClr val="dk1"/>
              </a:buClr>
              <a:buSzPts val="1050"/>
              <a:buAutoNum type="arabicPeriod"/>
              <a:defRPr sz="1050"/>
            </a:lvl2pPr>
            <a:lvl3pPr marL="1371600" lvl="2" indent="-285750" algn="l" rtl="0">
              <a:lnSpc>
                <a:spcPct val="95000"/>
              </a:lnSpc>
              <a:spcBef>
                <a:spcPts val="0"/>
              </a:spcBef>
              <a:spcAft>
                <a:spcPts val="0"/>
              </a:spcAft>
              <a:buClr>
                <a:schemeClr val="dk1"/>
              </a:buClr>
              <a:buSzPts val="900"/>
              <a:buAutoNum type="arabicPeriod"/>
              <a:defRPr sz="900"/>
            </a:lvl3pPr>
            <a:lvl4pPr marL="1828800" lvl="3" indent="-276225" algn="l" rtl="0">
              <a:lnSpc>
                <a:spcPct val="95000"/>
              </a:lnSpc>
              <a:spcBef>
                <a:spcPts val="0"/>
              </a:spcBef>
              <a:spcAft>
                <a:spcPts val="0"/>
              </a:spcAft>
              <a:buClr>
                <a:schemeClr val="dk1"/>
              </a:buClr>
              <a:buSzPts val="750"/>
              <a:buAutoNum type="arabicPeriod"/>
              <a:defRPr sz="750"/>
            </a:lvl4pPr>
            <a:lvl5pPr marL="2286000" lvl="4" indent="-276225" algn="l" rtl="0">
              <a:lnSpc>
                <a:spcPct val="95000"/>
              </a:lnSpc>
              <a:spcBef>
                <a:spcPts val="0"/>
              </a:spcBef>
              <a:spcAft>
                <a:spcPts val="0"/>
              </a:spcAft>
              <a:buClr>
                <a:schemeClr val="dk1"/>
              </a:buClr>
              <a:buSzPts val="750"/>
              <a:buAutoNum type="arabicPeriod"/>
              <a:defRPr sz="750"/>
            </a:lvl5pPr>
            <a:lvl6pPr marL="2743200" lvl="5" indent="-276225" algn="l" rtl="0">
              <a:lnSpc>
                <a:spcPct val="90000"/>
              </a:lnSpc>
              <a:spcBef>
                <a:spcPts val="375"/>
              </a:spcBef>
              <a:spcAft>
                <a:spcPts val="0"/>
              </a:spcAft>
              <a:buClr>
                <a:schemeClr val="dk1"/>
              </a:buClr>
              <a:buSzPts val="750"/>
              <a:buAutoNum type="arabicPeriod"/>
              <a:defRPr sz="750"/>
            </a:lvl6pPr>
            <a:lvl7pPr marL="3200400" lvl="6" indent="-276225" algn="l" rtl="0">
              <a:lnSpc>
                <a:spcPct val="90000"/>
              </a:lnSpc>
              <a:spcBef>
                <a:spcPts val="375"/>
              </a:spcBef>
              <a:spcAft>
                <a:spcPts val="0"/>
              </a:spcAft>
              <a:buClr>
                <a:schemeClr val="dk1"/>
              </a:buClr>
              <a:buSzPts val="750"/>
              <a:buAutoNum type="arabicPeriod"/>
              <a:defRPr sz="750"/>
            </a:lvl7pPr>
            <a:lvl8pPr marL="3657600" lvl="7" indent="-276225" algn="l" rtl="0">
              <a:lnSpc>
                <a:spcPct val="90000"/>
              </a:lnSpc>
              <a:spcBef>
                <a:spcPts val="375"/>
              </a:spcBef>
              <a:spcAft>
                <a:spcPts val="0"/>
              </a:spcAft>
              <a:buClr>
                <a:schemeClr val="dk1"/>
              </a:buClr>
              <a:buSzPts val="750"/>
              <a:buAutoNum type="arabicPeriod"/>
              <a:defRPr sz="750"/>
            </a:lvl8pPr>
            <a:lvl9pPr marL="4114800" lvl="8" indent="-276225" algn="l" rtl="0">
              <a:lnSpc>
                <a:spcPct val="90000"/>
              </a:lnSpc>
              <a:spcBef>
                <a:spcPts val="375"/>
              </a:spcBef>
              <a:spcAft>
                <a:spcPts val="0"/>
              </a:spcAft>
              <a:buClr>
                <a:schemeClr val="dk1"/>
              </a:buClr>
              <a:buSzPts val="750"/>
              <a:buAutoNum type="arabicPeriod"/>
              <a:defRPr sz="750"/>
            </a:lvl9pPr>
          </a:lstStyle>
          <a:p>
            <a:endParaRPr/>
          </a:p>
        </p:txBody>
      </p:sp>
      <p:sp>
        <p:nvSpPr>
          <p:cNvPr id="68" name="Google Shape;68;p16"/>
          <p:cNvSpPr txBox="1">
            <a:spLocks noGrp="1"/>
          </p:cNvSpPr>
          <p:nvPr>
            <p:ph type="body" idx="3"/>
          </p:nvPr>
        </p:nvSpPr>
        <p:spPr>
          <a:xfrm>
            <a:off x="251998" y="360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rgbClr val="26294D"/>
              </a:buClr>
              <a:buSzPts val="1800"/>
              <a:buAutoNum type="arabicPeriod"/>
              <a:defRPr sz="1800">
                <a:solidFill>
                  <a:srgbClr val="26294D"/>
                </a:solidFill>
              </a:defRPr>
            </a:lvl1pPr>
            <a:lvl2pPr marL="914400" lvl="1" indent="-295275" algn="l" rtl="0">
              <a:lnSpc>
                <a:spcPct val="95000"/>
              </a:lnSpc>
              <a:spcBef>
                <a:spcPts val="0"/>
              </a:spcBef>
              <a:spcAft>
                <a:spcPts val="0"/>
              </a:spcAft>
              <a:buClr>
                <a:srgbClr val="26294D"/>
              </a:buClr>
              <a:buSzPts val="1050"/>
              <a:buAutoNum type="arabicPeriod"/>
              <a:defRPr sz="1050">
                <a:solidFill>
                  <a:srgbClr val="26294D"/>
                </a:solidFill>
              </a:defRPr>
            </a:lvl2pPr>
            <a:lvl3pPr marL="1371600" lvl="2" indent="-285750" algn="l" rtl="0">
              <a:lnSpc>
                <a:spcPct val="95000"/>
              </a:lnSpc>
              <a:spcBef>
                <a:spcPts val="0"/>
              </a:spcBef>
              <a:spcAft>
                <a:spcPts val="0"/>
              </a:spcAft>
              <a:buClr>
                <a:srgbClr val="26294D"/>
              </a:buClr>
              <a:buSzPts val="900"/>
              <a:buAutoNum type="arabicPeriod"/>
              <a:defRPr sz="900">
                <a:solidFill>
                  <a:srgbClr val="26294D"/>
                </a:solidFill>
              </a:defRPr>
            </a:lvl3pPr>
            <a:lvl4pPr marL="1828800" lvl="3" indent="-276225" algn="l" rtl="0">
              <a:lnSpc>
                <a:spcPct val="95000"/>
              </a:lnSpc>
              <a:spcBef>
                <a:spcPts val="0"/>
              </a:spcBef>
              <a:spcAft>
                <a:spcPts val="0"/>
              </a:spcAft>
              <a:buClr>
                <a:srgbClr val="26294D"/>
              </a:buClr>
              <a:buSzPts val="750"/>
              <a:buAutoNum type="arabicPeriod"/>
              <a:defRPr sz="750">
                <a:solidFill>
                  <a:srgbClr val="26294D"/>
                </a:solidFill>
              </a:defRPr>
            </a:lvl4pPr>
            <a:lvl5pPr marL="2286000" lvl="4" indent="-276225" algn="l" rtl="0">
              <a:lnSpc>
                <a:spcPct val="95000"/>
              </a:lnSpc>
              <a:spcBef>
                <a:spcPts val="0"/>
              </a:spcBef>
              <a:spcAft>
                <a:spcPts val="0"/>
              </a:spcAft>
              <a:buClr>
                <a:srgbClr val="26294D"/>
              </a:buClr>
              <a:buSzPts val="750"/>
              <a:buAutoNum type="arabicPeriod"/>
              <a:defRPr sz="750">
                <a:solidFill>
                  <a:srgbClr val="26294D"/>
                </a:solidFill>
              </a:defRPr>
            </a:lvl5pPr>
            <a:lvl6pPr marL="2743200" lvl="5" indent="-276225" algn="l" rtl="0">
              <a:lnSpc>
                <a:spcPct val="90000"/>
              </a:lnSpc>
              <a:spcBef>
                <a:spcPts val="375"/>
              </a:spcBef>
              <a:spcAft>
                <a:spcPts val="0"/>
              </a:spcAft>
              <a:buClr>
                <a:srgbClr val="26294D"/>
              </a:buClr>
              <a:buSzPts val="750"/>
              <a:buAutoNum type="arabicPeriod"/>
              <a:defRPr sz="750">
                <a:solidFill>
                  <a:srgbClr val="26294D"/>
                </a:solidFill>
              </a:defRPr>
            </a:lvl6pPr>
            <a:lvl7pPr marL="3200400" lvl="6" indent="-276225" algn="l" rtl="0">
              <a:lnSpc>
                <a:spcPct val="90000"/>
              </a:lnSpc>
              <a:spcBef>
                <a:spcPts val="375"/>
              </a:spcBef>
              <a:spcAft>
                <a:spcPts val="0"/>
              </a:spcAft>
              <a:buClr>
                <a:srgbClr val="26294D"/>
              </a:buClr>
              <a:buSzPts val="750"/>
              <a:buAutoNum type="arabicPeriod"/>
              <a:defRPr sz="750">
                <a:solidFill>
                  <a:srgbClr val="26294D"/>
                </a:solidFill>
              </a:defRPr>
            </a:lvl7pPr>
            <a:lvl8pPr marL="3657600" lvl="7" indent="-276225" algn="l" rtl="0">
              <a:lnSpc>
                <a:spcPct val="90000"/>
              </a:lnSpc>
              <a:spcBef>
                <a:spcPts val="375"/>
              </a:spcBef>
              <a:spcAft>
                <a:spcPts val="0"/>
              </a:spcAft>
              <a:buClr>
                <a:srgbClr val="26294D"/>
              </a:buClr>
              <a:buSzPts val="750"/>
              <a:buAutoNum type="arabicPeriod"/>
              <a:defRPr sz="750">
                <a:solidFill>
                  <a:srgbClr val="26294D"/>
                </a:solidFill>
              </a:defRPr>
            </a:lvl8pPr>
            <a:lvl9pPr marL="4114800" lvl="8" indent="-276225" algn="l" rtl="0">
              <a:lnSpc>
                <a:spcPct val="90000"/>
              </a:lnSpc>
              <a:spcBef>
                <a:spcPts val="375"/>
              </a:spcBef>
              <a:spcAft>
                <a:spcPts val="0"/>
              </a:spcAft>
              <a:buClr>
                <a:srgbClr val="26294D"/>
              </a:buClr>
              <a:buSzPts val="750"/>
              <a:buAutoNum type="arabicPeriod"/>
              <a:defRPr sz="750">
                <a:solidFill>
                  <a:srgbClr val="26294D"/>
                </a:solidFill>
              </a:defRPr>
            </a:lvl9pPr>
          </a:lstStyle>
          <a:p>
            <a:endParaRPr/>
          </a:p>
        </p:txBody>
      </p:sp>
      <p:sp>
        <p:nvSpPr>
          <p:cNvPr id="69" name="Google Shape;69;p16"/>
          <p:cNvSpPr txBox="1">
            <a:spLocks noGrp="1"/>
          </p:cNvSpPr>
          <p:nvPr>
            <p:ph type="body" idx="4"/>
          </p:nvPr>
        </p:nvSpPr>
        <p:spPr>
          <a:xfrm>
            <a:off x="4823998" y="144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accent4"/>
              </a:buClr>
              <a:buSzPts val="1800"/>
              <a:buAutoNum type="arabicPeriod"/>
              <a:defRPr sz="1800">
                <a:solidFill>
                  <a:schemeClr val="accent4"/>
                </a:solidFill>
              </a:defRPr>
            </a:lvl1pPr>
            <a:lvl2pPr marL="914400" lvl="1" indent="-295275" algn="l" rtl="0">
              <a:lnSpc>
                <a:spcPct val="95000"/>
              </a:lnSpc>
              <a:spcBef>
                <a:spcPts val="0"/>
              </a:spcBef>
              <a:spcAft>
                <a:spcPts val="0"/>
              </a:spcAft>
              <a:buClr>
                <a:schemeClr val="dk1"/>
              </a:buClr>
              <a:buSzPts val="1050"/>
              <a:buAutoNum type="arabicPeriod"/>
              <a:defRPr sz="1050"/>
            </a:lvl2pPr>
            <a:lvl3pPr marL="1371600" lvl="2" indent="-285750" algn="l" rtl="0">
              <a:lnSpc>
                <a:spcPct val="95000"/>
              </a:lnSpc>
              <a:spcBef>
                <a:spcPts val="0"/>
              </a:spcBef>
              <a:spcAft>
                <a:spcPts val="0"/>
              </a:spcAft>
              <a:buClr>
                <a:schemeClr val="dk1"/>
              </a:buClr>
              <a:buSzPts val="900"/>
              <a:buAutoNum type="arabicPeriod"/>
              <a:defRPr sz="900"/>
            </a:lvl3pPr>
            <a:lvl4pPr marL="1828800" lvl="3" indent="-276225" algn="l" rtl="0">
              <a:lnSpc>
                <a:spcPct val="95000"/>
              </a:lnSpc>
              <a:spcBef>
                <a:spcPts val="0"/>
              </a:spcBef>
              <a:spcAft>
                <a:spcPts val="0"/>
              </a:spcAft>
              <a:buClr>
                <a:schemeClr val="dk1"/>
              </a:buClr>
              <a:buSzPts val="750"/>
              <a:buAutoNum type="arabicPeriod"/>
              <a:defRPr sz="750"/>
            </a:lvl4pPr>
            <a:lvl5pPr marL="2286000" lvl="4" indent="-276225" algn="l" rtl="0">
              <a:lnSpc>
                <a:spcPct val="95000"/>
              </a:lnSpc>
              <a:spcBef>
                <a:spcPts val="0"/>
              </a:spcBef>
              <a:spcAft>
                <a:spcPts val="0"/>
              </a:spcAft>
              <a:buClr>
                <a:schemeClr val="dk1"/>
              </a:buClr>
              <a:buSzPts val="750"/>
              <a:buAutoNum type="arabicPeriod"/>
              <a:defRPr sz="750"/>
            </a:lvl5pPr>
            <a:lvl6pPr marL="2743200" lvl="5" indent="-276225" algn="l" rtl="0">
              <a:lnSpc>
                <a:spcPct val="90000"/>
              </a:lnSpc>
              <a:spcBef>
                <a:spcPts val="375"/>
              </a:spcBef>
              <a:spcAft>
                <a:spcPts val="0"/>
              </a:spcAft>
              <a:buClr>
                <a:schemeClr val="dk1"/>
              </a:buClr>
              <a:buSzPts val="750"/>
              <a:buAutoNum type="arabicPeriod"/>
              <a:defRPr sz="750"/>
            </a:lvl6pPr>
            <a:lvl7pPr marL="3200400" lvl="6" indent="-276225" algn="l" rtl="0">
              <a:lnSpc>
                <a:spcPct val="90000"/>
              </a:lnSpc>
              <a:spcBef>
                <a:spcPts val="375"/>
              </a:spcBef>
              <a:spcAft>
                <a:spcPts val="0"/>
              </a:spcAft>
              <a:buClr>
                <a:schemeClr val="dk1"/>
              </a:buClr>
              <a:buSzPts val="750"/>
              <a:buAutoNum type="arabicPeriod"/>
              <a:defRPr sz="750"/>
            </a:lvl7pPr>
            <a:lvl8pPr marL="3657600" lvl="7" indent="-276225" algn="l" rtl="0">
              <a:lnSpc>
                <a:spcPct val="90000"/>
              </a:lnSpc>
              <a:spcBef>
                <a:spcPts val="375"/>
              </a:spcBef>
              <a:spcAft>
                <a:spcPts val="0"/>
              </a:spcAft>
              <a:buClr>
                <a:schemeClr val="dk1"/>
              </a:buClr>
              <a:buSzPts val="750"/>
              <a:buAutoNum type="arabicPeriod"/>
              <a:defRPr sz="750"/>
            </a:lvl8pPr>
            <a:lvl9pPr marL="4114800" lvl="8" indent="-276225" algn="l" rtl="0">
              <a:lnSpc>
                <a:spcPct val="90000"/>
              </a:lnSpc>
              <a:spcBef>
                <a:spcPts val="375"/>
              </a:spcBef>
              <a:spcAft>
                <a:spcPts val="0"/>
              </a:spcAft>
              <a:buClr>
                <a:schemeClr val="dk1"/>
              </a:buClr>
              <a:buSzPts val="750"/>
              <a:buAutoNum type="arabicPeriod"/>
              <a:defRPr sz="750"/>
            </a:lvl9pPr>
          </a:lstStyle>
          <a:p>
            <a:endParaRPr/>
          </a:p>
        </p:txBody>
      </p:sp>
      <p:sp>
        <p:nvSpPr>
          <p:cNvPr id="70" name="Google Shape;70;p16"/>
          <p:cNvSpPr txBox="1">
            <a:spLocks noGrp="1"/>
          </p:cNvSpPr>
          <p:nvPr>
            <p:ph type="body" idx="5"/>
          </p:nvPr>
        </p:nvSpPr>
        <p:spPr>
          <a:xfrm>
            <a:off x="4823998" y="252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dk2"/>
              </a:buClr>
              <a:buSzPts val="1800"/>
              <a:buAutoNum type="arabicPeriod"/>
              <a:defRPr sz="1800">
                <a:solidFill>
                  <a:schemeClr val="dk2"/>
                </a:solidFill>
              </a:defRPr>
            </a:lvl1pPr>
            <a:lvl2pPr marL="914400" lvl="1" indent="-295275" algn="l" rtl="0">
              <a:lnSpc>
                <a:spcPct val="95000"/>
              </a:lnSpc>
              <a:spcBef>
                <a:spcPts val="0"/>
              </a:spcBef>
              <a:spcAft>
                <a:spcPts val="0"/>
              </a:spcAft>
              <a:buClr>
                <a:schemeClr val="dk2"/>
              </a:buClr>
              <a:buSzPts val="1050"/>
              <a:buAutoNum type="arabicPeriod"/>
              <a:defRPr sz="1050">
                <a:solidFill>
                  <a:schemeClr val="dk2"/>
                </a:solidFill>
              </a:defRPr>
            </a:lvl2pPr>
            <a:lvl3pPr marL="1371600" lvl="2" indent="-285750" algn="l" rtl="0">
              <a:lnSpc>
                <a:spcPct val="95000"/>
              </a:lnSpc>
              <a:spcBef>
                <a:spcPts val="0"/>
              </a:spcBef>
              <a:spcAft>
                <a:spcPts val="0"/>
              </a:spcAft>
              <a:buClr>
                <a:schemeClr val="dk2"/>
              </a:buClr>
              <a:buSzPts val="900"/>
              <a:buAutoNum type="arabicPeriod"/>
              <a:defRPr sz="900">
                <a:solidFill>
                  <a:schemeClr val="dk2"/>
                </a:solidFill>
              </a:defRPr>
            </a:lvl3pPr>
            <a:lvl4pPr marL="1828800" lvl="3" indent="-276225" algn="l" rtl="0">
              <a:lnSpc>
                <a:spcPct val="95000"/>
              </a:lnSpc>
              <a:spcBef>
                <a:spcPts val="0"/>
              </a:spcBef>
              <a:spcAft>
                <a:spcPts val="0"/>
              </a:spcAft>
              <a:buClr>
                <a:schemeClr val="dk2"/>
              </a:buClr>
              <a:buSzPts val="750"/>
              <a:buAutoNum type="arabicPeriod"/>
              <a:defRPr sz="750">
                <a:solidFill>
                  <a:schemeClr val="dk2"/>
                </a:solidFill>
              </a:defRPr>
            </a:lvl4pPr>
            <a:lvl5pPr marL="2286000" lvl="4" indent="-276225" algn="l" rtl="0">
              <a:lnSpc>
                <a:spcPct val="95000"/>
              </a:lnSpc>
              <a:spcBef>
                <a:spcPts val="0"/>
              </a:spcBef>
              <a:spcAft>
                <a:spcPts val="0"/>
              </a:spcAft>
              <a:buClr>
                <a:schemeClr val="dk2"/>
              </a:buClr>
              <a:buSzPts val="750"/>
              <a:buAutoNum type="arabicPeriod"/>
              <a:defRPr sz="750">
                <a:solidFill>
                  <a:schemeClr val="dk2"/>
                </a:solidFill>
              </a:defRPr>
            </a:lvl5pPr>
            <a:lvl6pPr marL="2743200" lvl="5" indent="-276225" algn="l" rtl="0">
              <a:lnSpc>
                <a:spcPct val="90000"/>
              </a:lnSpc>
              <a:spcBef>
                <a:spcPts val="375"/>
              </a:spcBef>
              <a:spcAft>
                <a:spcPts val="0"/>
              </a:spcAft>
              <a:buClr>
                <a:schemeClr val="dk2"/>
              </a:buClr>
              <a:buSzPts val="750"/>
              <a:buAutoNum type="arabicPeriod"/>
              <a:defRPr sz="750">
                <a:solidFill>
                  <a:schemeClr val="dk2"/>
                </a:solidFill>
              </a:defRPr>
            </a:lvl6pPr>
            <a:lvl7pPr marL="3200400" lvl="6" indent="-276225" algn="l" rtl="0">
              <a:lnSpc>
                <a:spcPct val="90000"/>
              </a:lnSpc>
              <a:spcBef>
                <a:spcPts val="375"/>
              </a:spcBef>
              <a:spcAft>
                <a:spcPts val="0"/>
              </a:spcAft>
              <a:buClr>
                <a:schemeClr val="dk2"/>
              </a:buClr>
              <a:buSzPts val="750"/>
              <a:buAutoNum type="arabicPeriod"/>
              <a:defRPr sz="750">
                <a:solidFill>
                  <a:schemeClr val="dk2"/>
                </a:solidFill>
              </a:defRPr>
            </a:lvl7pPr>
            <a:lvl8pPr marL="3657600" lvl="7" indent="-276225" algn="l" rtl="0">
              <a:lnSpc>
                <a:spcPct val="90000"/>
              </a:lnSpc>
              <a:spcBef>
                <a:spcPts val="375"/>
              </a:spcBef>
              <a:spcAft>
                <a:spcPts val="0"/>
              </a:spcAft>
              <a:buClr>
                <a:schemeClr val="dk2"/>
              </a:buClr>
              <a:buSzPts val="750"/>
              <a:buAutoNum type="arabicPeriod"/>
              <a:defRPr sz="750">
                <a:solidFill>
                  <a:schemeClr val="dk2"/>
                </a:solidFill>
              </a:defRPr>
            </a:lvl8pPr>
            <a:lvl9pPr marL="4114800" lvl="8" indent="-276225" algn="l" rtl="0">
              <a:lnSpc>
                <a:spcPct val="90000"/>
              </a:lnSpc>
              <a:spcBef>
                <a:spcPts val="375"/>
              </a:spcBef>
              <a:spcAft>
                <a:spcPts val="0"/>
              </a:spcAft>
              <a:buClr>
                <a:schemeClr val="dk2"/>
              </a:buClr>
              <a:buSzPts val="750"/>
              <a:buAutoNum type="arabicPeriod"/>
              <a:defRPr sz="750">
                <a:solidFill>
                  <a:schemeClr val="dk2"/>
                </a:solidFill>
              </a:defRPr>
            </a:lvl9pPr>
          </a:lstStyle>
          <a:p>
            <a:endParaRPr/>
          </a:p>
        </p:txBody>
      </p:sp>
      <p:sp>
        <p:nvSpPr>
          <p:cNvPr id="71" name="Google Shape;71;p16"/>
          <p:cNvSpPr txBox="1">
            <a:spLocks noGrp="1"/>
          </p:cNvSpPr>
          <p:nvPr>
            <p:ph type="body" idx="6"/>
          </p:nvPr>
        </p:nvSpPr>
        <p:spPr>
          <a:xfrm>
            <a:off x="4823998" y="360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accent6"/>
              </a:buClr>
              <a:buSzPts val="1800"/>
              <a:buAutoNum type="arabicPeriod"/>
              <a:defRPr sz="1800">
                <a:solidFill>
                  <a:schemeClr val="accent6"/>
                </a:solidFill>
              </a:defRPr>
            </a:lvl1pPr>
            <a:lvl2pPr marL="914400" lvl="1" indent="-295275" algn="l" rtl="0">
              <a:lnSpc>
                <a:spcPct val="95000"/>
              </a:lnSpc>
              <a:spcBef>
                <a:spcPts val="0"/>
              </a:spcBef>
              <a:spcAft>
                <a:spcPts val="0"/>
              </a:spcAft>
              <a:buClr>
                <a:schemeClr val="dk1"/>
              </a:buClr>
              <a:buSzPts val="1050"/>
              <a:buAutoNum type="arabicPeriod"/>
              <a:defRPr sz="1050"/>
            </a:lvl2pPr>
            <a:lvl3pPr marL="1371600" lvl="2" indent="-285750" algn="l" rtl="0">
              <a:lnSpc>
                <a:spcPct val="95000"/>
              </a:lnSpc>
              <a:spcBef>
                <a:spcPts val="0"/>
              </a:spcBef>
              <a:spcAft>
                <a:spcPts val="0"/>
              </a:spcAft>
              <a:buClr>
                <a:schemeClr val="dk1"/>
              </a:buClr>
              <a:buSzPts val="900"/>
              <a:buAutoNum type="arabicPeriod"/>
              <a:defRPr sz="900"/>
            </a:lvl3pPr>
            <a:lvl4pPr marL="1828800" lvl="3" indent="-276225" algn="l" rtl="0">
              <a:lnSpc>
                <a:spcPct val="95000"/>
              </a:lnSpc>
              <a:spcBef>
                <a:spcPts val="0"/>
              </a:spcBef>
              <a:spcAft>
                <a:spcPts val="0"/>
              </a:spcAft>
              <a:buClr>
                <a:schemeClr val="dk1"/>
              </a:buClr>
              <a:buSzPts val="750"/>
              <a:buAutoNum type="arabicPeriod"/>
              <a:defRPr sz="750"/>
            </a:lvl4pPr>
            <a:lvl5pPr marL="2286000" lvl="4" indent="-276225" algn="l" rtl="0">
              <a:lnSpc>
                <a:spcPct val="95000"/>
              </a:lnSpc>
              <a:spcBef>
                <a:spcPts val="0"/>
              </a:spcBef>
              <a:spcAft>
                <a:spcPts val="0"/>
              </a:spcAft>
              <a:buClr>
                <a:schemeClr val="dk1"/>
              </a:buClr>
              <a:buSzPts val="750"/>
              <a:buAutoNum type="arabicPeriod"/>
              <a:defRPr sz="750"/>
            </a:lvl5pPr>
            <a:lvl6pPr marL="2743200" lvl="5" indent="-276225" algn="l" rtl="0">
              <a:lnSpc>
                <a:spcPct val="90000"/>
              </a:lnSpc>
              <a:spcBef>
                <a:spcPts val="375"/>
              </a:spcBef>
              <a:spcAft>
                <a:spcPts val="0"/>
              </a:spcAft>
              <a:buClr>
                <a:schemeClr val="dk1"/>
              </a:buClr>
              <a:buSzPts val="750"/>
              <a:buAutoNum type="arabicPeriod"/>
              <a:defRPr sz="750"/>
            </a:lvl6pPr>
            <a:lvl7pPr marL="3200400" lvl="6" indent="-276225" algn="l" rtl="0">
              <a:lnSpc>
                <a:spcPct val="90000"/>
              </a:lnSpc>
              <a:spcBef>
                <a:spcPts val="375"/>
              </a:spcBef>
              <a:spcAft>
                <a:spcPts val="0"/>
              </a:spcAft>
              <a:buClr>
                <a:schemeClr val="dk1"/>
              </a:buClr>
              <a:buSzPts val="750"/>
              <a:buAutoNum type="arabicPeriod"/>
              <a:defRPr sz="750"/>
            </a:lvl7pPr>
            <a:lvl8pPr marL="3657600" lvl="7" indent="-276225" algn="l" rtl="0">
              <a:lnSpc>
                <a:spcPct val="90000"/>
              </a:lnSpc>
              <a:spcBef>
                <a:spcPts val="375"/>
              </a:spcBef>
              <a:spcAft>
                <a:spcPts val="0"/>
              </a:spcAft>
              <a:buClr>
                <a:schemeClr val="dk1"/>
              </a:buClr>
              <a:buSzPts val="750"/>
              <a:buAutoNum type="arabicPeriod"/>
              <a:defRPr sz="750"/>
            </a:lvl8pPr>
            <a:lvl9pPr marL="4114800" lvl="8" indent="-276225" algn="l" rtl="0">
              <a:lnSpc>
                <a:spcPct val="90000"/>
              </a:lnSpc>
              <a:spcBef>
                <a:spcPts val="375"/>
              </a:spcBef>
              <a:spcAft>
                <a:spcPts val="0"/>
              </a:spcAft>
              <a:buClr>
                <a:schemeClr val="dk1"/>
              </a:buClr>
              <a:buSzPts val="750"/>
              <a:buAutoNum type="arabicPeriod"/>
              <a:defRPr sz="750"/>
            </a:lvl9pPr>
          </a:lstStyle>
          <a:p>
            <a:endParaRPr/>
          </a:p>
        </p:txBody>
      </p:sp>
      <p:sp>
        <p:nvSpPr>
          <p:cNvPr id="72" name="Google Shape;72;p16"/>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3" name="Google Shape;73;p16"/>
          <p:cNvSpPr txBox="1">
            <a:spLocks noGrp="1"/>
          </p:cNvSpPr>
          <p:nvPr>
            <p:ph type="body" idx="7"/>
          </p:nvPr>
        </p:nvSpPr>
        <p:spPr>
          <a:xfrm>
            <a:off x="580200" y="172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accent1"/>
              </a:buClr>
              <a:buSzPts val="1300"/>
              <a:buChar char="●"/>
              <a:defRPr>
                <a:solidFill>
                  <a:schemeClr val="accent1"/>
                </a:solidFill>
              </a:defRPr>
            </a:lvl1pPr>
            <a:lvl2pPr marL="914400" lvl="1" indent="-311150" algn="l" rtl="0">
              <a:lnSpc>
                <a:spcPct val="95000"/>
              </a:lnSpc>
              <a:spcBef>
                <a:spcPts val="0"/>
              </a:spcBef>
              <a:spcAft>
                <a:spcPts val="0"/>
              </a:spcAft>
              <a:buClr>
                <a:schemeClr val="accent1"/>
              </a:buClr>
              <a:buSzPts val="1300"/>
              <a:buChar char="○"/>
              <a:defRPr>
                <a:solidFill>
                  <a:schemeClr val="accent1"/>
                </a:solidFill>
              </a:defRPr>
            </a:lvl2pPr>
            <a:lvl3pPr marL="1371600" lvl="2" indent="-311150" algn="l" rtl="0">
              <a:lnSpc>
                <a:spcPct val="95000"/>
              </a:lnSpc>
              <a:spcBef>
                <a:spcPts val="0"/>
              </a:spcBef>
              <a:spcAft>
                <a:spcPts val="0"/>
              </a:spcAft>
              <a:buClr>
                <a:schemeClr val="accent1"/>
              </a:buClr>
              <a:buSzPts val="1300"/>
              <a:buChar char="■"/>
              <a:defRPr>
                <a:solidFill>
                  <a:schemeClr val="accent1"/>
                </a:solidFill>
              </a:defRPr>
            </a:lvl3pPr>
            <a:lvl4pPr marL="1828800" lvl="3" indent="-311150" algn="l" rtl="0">
              <a:lnSpc>
                <a:spcPct val="95000"/>
              </a:lnSpc>
              <a:spcBef>
                <a:spcPts val="0"/>
              </a:spcBef>
              <a:spcAft>
                <a:spcPts val="0"/>
              </a:spcAft>
              <a:buClr>
                <a:schemeClr val="accent1"/>
              </a:buClr>
              <a:buSzPts val="1300"/>
              <a:buChar char="●"/>
              <a:defRPr>
                <a:solidFill>
                  <a:schemeClr val="accent1"/>
                </a:solidFill>
              </a:defRPr>
            </a:lvl4pPr>
            <a:lvl5pPr marL="2286000" lvl="4" indent="-311150" algn="l" rtl="0">
              <a:lnSpc>
                <a:spcPct val="95000"/>
              </a:lnSpc>
              <a:spcBef>
                <a:spcPts val="0"/>
              </a:spcBef>
              <a:spcAft>
                <a:spcPts val="0"/>
              </a:spcAft>
              <a:buClr>
                <a:schemeClr val="accent1"/>
              </a:buClr>
              <a:buSzPts val="1300"/>
              <a:buChar char="○"/>
              <a:defRPr>
                <a:solidFill>
                  <a:schemeClr val="accent1"/>
                </a:solidFill>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74" name="Google Shape;74;p16"/>
          <p:cNvSpPr txBox="1">
            <a:spLocks noGrp="1"/>
          </p:cNvSpPr>
          <p:nvPr>
            <p:ph type="body" idx="8"/>
          </p:nvPr>
        </p:nvSpPr>
        <p:spPr>
          <a:xfrm>
            <a:off x="580200" y="280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accent2"/>
              </a:buClr>
              <a:buSzPts val="1300"/>
              <a:buChar char="●"/>
              <a:defRPr>
                <a:solidFill>
                  <a:schemeClr val="accent2"/>
                </a:solidFill>
              </a:defRPr>
            </a:lvl1pPr>
            <a:lvl2pPr marL="914400" lvl="1" indent="-311150" algn="l" rtl="0">
              <a:lnSpc>
                <a:spcPct val="95000"/>
              </a:lnSpc>
              <a:spcBef>
                <a:spcPts val="0"/>
              </a:spcBef>
              <a:spcAft>
                <a:spcPts val="0"/>
              </a:spcAft>
              <a:buClr>
                <a:schemeClr val="accent2"/>
              </a:buClr>
              <a:buSzPts val="1300"/>
              <a:buChar char="○"/>
              <a:defRPr>
                <a:solidFill>
                  <a:schemeClr val="accent2"/>
                </a:solidFill>
              </a:defRPr>
            </a:lvl2pPr>
            <a:lvl3pPr marL="1371600" lvl="2" indent="-311150" algn="l" rtl="0">
              <a:lnSpc>
                <a:spcPct val="95000"/>
              </a:lnSpc>
              <a:spcBef>
                <a:spcPts val="0"/>
              </a:spcBef>
              <a:spcAft>
                <a:spcPts val="0"/>
              </a:spcAft>
              <a:buClr>
                <a:schemeClr val="accent2"/>
              </a:buClr>
              <a:buSzPts val="1300"/>
              <a:buChar char="■"/>
              <a:defRPr>
                <a:solidFill>
                  <a:schemeClr val="accent2"/>
                </a:solidFill>
              </a:defRPr>
            </a:lvl3pPr>
            <a:lvl4pPr marL="1828800" lvl="3" indent="-311150" algn="l" rtl="0">
              <a:lnSpc>
                <a:spcPct val="95000"/>
              </a:lnSpc>
              <a:spcBef>
                <a:spcPts val="0"/>
              </a:spcBef>
              <a:spcAft>
                <a:spcPts val="0"/>
              </a:spcAft>
              <a:buClr>
                <a:schemeClr val="accent2"/>
              </a:buClr>
              <a:buSzPts val="1300"/>
              <a:buChar char="●"/>
              <a:defRPr>
                <a:solidFill>
                  <a:schemeClr val="accent2"/>
                </a:solidFill>
              </a:defRPr>
            </a:lvl4pPr>
            <a:lvl5pPr marL="2286000" lvl="4" indent="-311150" algn="l" rtl="0">
              <a:lnSpc>
                <a:spcPct val="95000"/>
              </a:lnSpc>
              <a:spcBef>
                <a:spcPts val="0"/>
              </a:spcBef>
              <a:spcAft>
                <a:spcPts val="0"/>
              </a:spcAft>
              <a:buClr>
                <a:schemeClr val="accent2"/>
              </a:buClr>
              <a:buSzPts val="1300"/>
              <a:buChar char="○"/>
              <a:defRPr>
                <a:solidFill>
                  <a:schemeClr val="accent2"/>
                </a:solidFill>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75" name="Google Shape;75;p16"/>
          <p:cNvSpPr txBox="1">
            <a:spLocks noGrp="1"/>
          </p:cNvSpPr>
          <p:nvPr>
            <p:ph type="body" idx="9"/>
          </p:nvPr>
        </p:nvSpPr>
        <p:spPr>
          <a:xfrm>
            <a:off x="580200" y="388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rgbClr val="26294D"/>
              </a:buClr>
              <a:buSzPts val="1300"/>
              <a:buChar char="●"/>
              <a:defRPr>
                <a:solidFill>
                  <a:srgbClr val="26294D"/>
                </a:solidFill>
              </a:defRPr>
            </a:lvl1pPr>
            <a:lvl2pPr marL="914400" lvl="1" indent="-311150" algn="l" rtl="0">
              <a:lnSpc>
                <a:spcPct val="95000"/>
              </a:lnSpc>
              <a:spcBef>
                <a:spcPts val="0"/>
              </a:spcBef>
              <a:spcAft>
                <a:spcPts val="0"/>
              </a:spcAft>
              <a:buClr>
                <a:srgbClr val="26294D"/>
              </a:buClr>
              <a:buSzPts val="1300"/>
              <a:buChar char="○"/>
              <a:defRPr>
                <a:solidFill>
                  <a:srgbClr val="26294D"/>
                </a:solidFill>
              </a:defRPr>
            </a:lvl2pPr>
            <a:lvl3pPr marL="1371600" lvl="2" indent="-311150" algn="l" rtl="0">
              <a:lnSpc>
                <a:spcPct val="95000"/>
              </a:lnSpc>
              <a:spcBef>
                <a:spcPts val="0"/>
              </a:spcBef>
              <a:spcAft>
                <a:spcPts val="0"/>
              </a:spcAft>
              <a:buClr>
                <a:srgbClr val="26294D"/>
              </a:buClr>
              <a:buSzPts val="1300"/>
              <a:buChar char="■"/>
              <a:defRPr>
                <a:solidFill>
                  <a:srgbClr val="26294D"/>
                </a:solidFill>
              </a:defRPr>
            </a:lvl3pPr>
            <a:lvl4pPr marL="1828800" lvl="3" indent="-311150" algn="l" rtl="0">
              <a:lnSpc>
                <a:spcPct val="95000"/>
              </a:lnSpc>
              <a:spcBef>
                <a:spcPts val="0"/>
              </a:spcBef>
              <a:spcAft>
                <a:spcPts val="0"/>
              </a:spcAft>
              <a:buClr>
                <a:srgbClr val="26294D"/>
              </a:buClr>
              <a:buSzPts val="1300"/>
              <a:buChar char="●"/>
              <a:defRPr>
                <a:solidFill>
                  <a:srgbClr val="26294D"/>
                </a:solidFill>
              </a:defRPr>
            </a:lvl4pPr>
            <a:lvl5pPr marL="2286000" lvl="4" indent="-311150" algn="l" rtl="0">
              <a:lnSpc>
                <a:spcPct val="95000"/>
              </a:lnSpc>
              <a:spcBef>
                <a:spcPts val="0"/>
              </a:spcBef>
              <a:spcAft>
                <a:spcPts val="0"/>
              </a:spcAft>
              <a:buClr>
                <a:srgbClr val="26294D"/>
              </a:buClr>
              <a:buSzPts val="1300"/>
              <a:buChar char="○"/>
              <a:defRPr>
                <a:solidFill>
                  <a:srgbClr val="26294D"/>
                </a:solidFill>
              </a:defRPr>
            </a:lvl5pPr>
            <a:lvl6pPr marL="2743200" lvl="5" indent="-342900" algn="l" rtl="0">
              <a:lnSpc>
                <a:spcPct val="90000"/>
              </a:lnSpc>
              <a:spcBef>
                <a:spcPts val="375"/>
              </a:spcBef>
              <a:spcAft>
                <a:spcPts val="0"/>
              </a:spcAft>
              <a:buClr>
                <a:srgbClr val="26294D"/>
              </a:buClr>
              <a:buSzPts val="1800"/>
              <a:buChar char="■"/>
              <a:defRPr>
                <a:solidFill>
                  <a:srgbClr val="26294D"/>
                </a:solidFill>
              </a:defRPr>
            </a:lvl6pPr>
            <a:lvl7pPr marL="3200400" lvl="6" indent="-342900" algn="l" rtl="0">
              <a:lnSpc>
                <a:spcPct val="90000"/>
              </a:lnSpc>
              <a:spcBef>
                <a:spcPts val="375"/>
              </a:spcBef>
              <a:spcAft>
                <a:spcPts val="0"/>
              </a:spcAft>
              <a:buClr>
                <a:srgbClr val="26294D"/>
              </a:buClr>
              <a:buSzPts val="1800"/>
              <a:buChar char="●"/>
              <a:defRPr>
                <a:solidFill>
                  <a:srgbClr val="26294D"/>
                </a:solidFill>
              </a:defRPr>
            </a:lvl7pPr>
            <a:lvl8pPr marL="3657600" lvl="7" indent="-342900" algn="l" rtl="0">
              <a:lnSpc>
                <a:spcPct val="90000"/>
              </a:lnSpc>
              <a:spcBef>
                <a:spcPts val="375"/>
              </a:spcBef>
              <a:spcAft>
                <a:spcPts val="0"/>
              </a:spcAft>
              <a:buClr>
                <a:srgbClr val="26294D"/>
              </a:buClr>
              <a:buSzPts val="1800"/>
              <a:buChar char="○"/>
              <a:defRPr>
                <a:solidFill>
                  <a:srgbClr val="26294D"/>
                </a:solidFill>
              </a:defRPr>
            </a:lvl8pPr>
            <a:lvl9pPr marL="4114800" lvl="8" indent="-342900" algn="l" rtl="0">
              <a:lnSpc>
                <a:spcPct val="90000"/>
              </a:lnSpc>
              <a:spcBef>
                <a:spcPts val="375"/>
              </a:spcBef>
              <a:spcAft>
                <a:spcPts val="0"/>
              </a:spcAft>
              <a:buClr>
                <a:srgbClr val="26294D"/>
              </a:buClr>
              <a:buSzPts val="1800"/>
              <a:buChar char="■"/>
              <a:defRPr>
                <a:solidFill>
                  <a:srgbClr val="26294D"/>
                </a:solidFill>
              </a:defRPr>
            </a:lvl9pPr>
          </a:lstStyle>
          <a:p>
            <a:endParaRPr/>
          </a:p>
        </p:txBody>
      </p:sp>
      <p:sp>
        <p:nvSpPr>
          <p:cNvPr id="76" name="Google Shape;76;p16"/>
          <p:cNvSpPr txBox="1">
            <a:spLocks noGrp="1"/>
          </p:cNvSpPr>
          <p:nvPr>
            <p:ph type="body" idx="13"/>
          </p:nvPr>
        </p:nvSpPr>
        <p:spPr>
          <a:xfrm>
            <a:off x="5152200" y="172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accent4"/>
              </a:buClr>
              <a:buSzPts val="1300"/>
              <a:buChar char="●"/>
              <a:defRPr>
                <a:solidFill>
                  <a:schemeClr val="accent4"/>
                </a:solidFill>
              </a:defRPr>
            </a:lvl1pPr>
            <a:lvl2pPr marL="914400" lvl="1" indent="-311150" algn="l" rtl="0">
              <a:lnSpc>
                <a:spcPct val="95000"/>
              </a:lnSpc>
              <a:spcBef>
                <a:spcPts val="0"/>
              </a:spcBef>
              <a:spcAft>
                <a:spcPts val="0"/>
              </a:spcAft>
              <a:buClr>
                <a:schemeClr val="accent4"/>
              </a:buClr>
              <a:buSzPts val="1300"/>
              <a:buChar char="○"/>
              <a:defRPr>
                <a:solidFill>
                  <a:schemeClr val="accent4"/>
                </a:solidFill>
              </a:defRPr>
            </a:lvl2pPr>
            <a:lvl3pPr marL="1371600" lvl="2" indent="-311150" algn="l" rtl="0">
              <a:lnSpc>
                <a:spcPct val="95000"/>
              </a:lnSpc>
              <a:spcBef>
                <a:spcPts val="0"/>
              </a:spcBef>
              <a:spcAft>
                <a:spcPts val="0"/>
              </a:spcAft>
              <a:buClr>
                <a:schemeClr val="accent4"/>
              </a:buClr>
              <a:buSzPts val="1300"/>
              <a:buChar char="■"/>
              <a:defRPr>
                <a:solidFill>
                  <a:schemeClr val="accent4"/>
                </a:solidFill>
              </a:defRPr>
            </a:lvl3pPr>
            <a:lvl4pPr marL="1828800" lvl="3" indent="-311150" algn="l" rtl="0">
              <a:lnSpc>
                <a:spcPct val="95000"/>
              </a:lnSpc>
              <a:spcBef>
                <a:spcPts val="0"/>
              </a:spcBef>
              <a:spcAft>
                <a:spcPts val="0"/>
              </a:spcAft>
              <a:buClr>
                <a:schemeClr val="accent4"/>
              </a:buClr>
              <a:buSzPts val="1300"/>
              <a:buChar char="●"/>
              <a:defRPr>
                <a:solidFill>
                  <a:schemeClr val="accent4"/>
                </a:solidFill>
              </a:defRPr>
            </a:lvl4pPr>
            <a:lvl5pPr marL="2286000" lvl="4" indent="-311150" algn="l" rtl="0">
              <a:lnSpc>
                <a:spcPct val="95000"/>
              </a:lnSpc>
              <a:spcBef>
                <a:spcPts val="0"/>
              </a:spcBef>
              <a:spcAft>
                <a:spcPts val="0"/>
              </a:spcAft>
              <a:buClr>
                <a:schemeClr val="accent4"/>
              </a:buClr>
              <a:buSzPts val="1300"/>
              <a:buChar char="○"/>
              <a:defRPr>
                <a:solidFill>
                  <a:schemeClr val="accent4"/>
                </a:solidFill>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77" name="Google Shape;77;p16"/>
          <p:cNvSpPr txBox="1">
            <a:spLocks noGrp="1"/>
          </p:cNvSpPr>
          <p:nvPr>
            <p:ph type="body" idx="14"/>
          </p:nvPr>
        </p:nvSpPr>
        <p:spPr>
          <a:xfrm>
            <a:off x="5152200" y="280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dk2"/>
              </a:buClr>
              <a:buSzPts val="1300"/>
              <a:buChar char="●"/>
              <a:defRPr>
                <a:solidFill>
                  <a:schemeClr val="dk2"/>
                </a:solidFill>
              </a:defRPr>
            </a:lvl1pPr>
            <a:lvl2pPr marL="914400" lvl="1" indent="-311150" algn="l" rtl="0">
              <a:lnSpc>
                <a:spcPct val="95000"/>
              </a:lnSpc>
              <a:spcBef>
                <a:spcPts val="0"/>
              </a:spcBef>
              <a:spcAft>
                <a:spcPts val="0"/>
              </a:spcAft>
              <a:buClr>
                <a:schemeClr val="dk2"/>
              </a:buClr>
              <a:buSzPts val="1300"/>
              <a:buChar char="○"/>
              <a:defRPr>
                <a:solidFill>
                  <a:schemeClr val="dk2"/>
                </a:solidFill>
              </a:defRPr>
            </a:lvl2pPr>
            <a:lvl3pPr marL="1371600" lvl="2" indent="-311150" algn="l" rtl="0">
              <a:lnSpc>
                <a:spcPct val="95000"/>
              </a:lnSpc>
              <a:spcBef>
                <a:spcPts val="0"/>
              </a:spcBef>
              <a:spcAft>
                <a:spcPts val="0"/>
              </a:spcAft>
              <a:buClr>
                <a:schemeClr val="dk2"/>
              </a:buClr>
              <a:buSzPts val="1300"/>
              <a:buChar char="■"/>
              <a:defRPr>
                <a:solidFill>
                  <a:schemeClr val="dk2"/>
                </a:solidFill>
              </a:defRPr>
            </a:lvl3pPr>
            <a:lvl4pPr marL="1828800" lvl="3" indent="-311150" algn="l" rtl="0">
              <a:lnSpc>
                <a:spcPct val="95000"/>
              </a:lnSpc>
              <a:spcBef>
                <a:spcPts val="0"/>
              </a:spcBef>
              <a:spcAft>
                <a:spcPts val="0"/>
              </a:spcAft>
              <a:buClr>
                <a:schemeClr val="dk2"/>
              </a:buClr>
              <a:buSzPts val="1300"/>
              <a:buChar char="●"/>
              <a:defRPr>
                <a:solidFill>
                  <a:schemeClr val="dk2"/>
                </a:solidFill>
              </a:defRPr>
            </a:lvl4pPr>
            <a:lvl5pPr marL="2286000" lvl="4" indent="-311150" algn="l" rtl="0">
              <a:lnSpc>
                <a:spcPct val="95000"/>
              </a:lnSpc>
              <a:spcBef>
                <a:spcPts val="0"/>
              </a:spcBef>
              <a:spcAft>
                <a:spcPts val="0"/>
              </a:spcAft>
              <a:buClr>
                <a:schemeClr val="dk2"/>
              </a:buClr>
              <a:buSzPts val="1300"/>
              <a:buChar char="○"/>
              <a:defRPr>
                <a:solidFill>
                  <a:schemeClr val="dk2"/>
                </a:solidFill>
              </a:defRPr>
            </a:lvl5pPr>
            <a:lvl6pPr marL="2743200" lvl="5" indent="-342900" algn="l" rtl="0">
              <a:lnSpc>
                <a:spcPct val="90000"/>
              </a:lnSpc>
              <a:spcBef>
                <a:spcPts val="375"/>
              </a:spcBef>
              <a:spcAft>
                <a:spcPts val="0"/>
              </a:spcAft>
              <a:buClr>
                <a:schemeClr val="dk2"/>
              </a:buClr>
              <a:buSzPts val="1800"/>
              <a:buChar char="■"/>
              <a:defRPr>
                <a:solidFill>
                  <a:schemeClr val="dk2"/>
                </a:solidFill>
              </a:defRPr>
            </a:lvl6pPr>
            <a:lvl7pPr marL="3200400" lvl="6" indent="-342900" algn="l" rtl="0">
              <a:lnSpc>
                <a:spcPct val="90000"/>
              </a:lnSpc>
              <a:spcBef>
                <a:spcPts val="375"/>
              </a:spcBef>
              <a:spcAft>
                <a:spcPts val="0"/>
              </a:spcAft>
              <a:buClr>
                <a:schemeClr val="dk2"/>
              </a:buClr>
              <a:buSzPts val="1800"/>
              <a:buChar char="●"/>
              <a:defRPr>
                <a:solidFill>
                  <a:schemeClr val="dk2"/>
                </a:solidFill>
              </a:defRPr>
            </a:lvl7pPr>
            <a:lvl8pPr marL="3657600" lvl="7" indent="-342900" algn="l" rtl="0">
              <a:lnSpc>
                <a:spcPct val="90000"/>
              </a:lnSpc>
              <a:spcBef>
                <a:spcPts val="375"/>
              </a:spcBef>
              <a:spcAft>
                <a:spcPts val="0"/>
              </a:spcAft>
              <a:buClr>
                <a:schemeClr val="dk2"/>
              </a:buClr>
              <a:buSzPts val="1800"/>
              <a:buChar char="○"/>
              <a:defRPr>
                <a:solidFill>
                  <a:schemeClr val="dk2"/>
                </a:solidFill>
              </a:defRPr>
            </a:lvl8pPr>
            <a:lvl9pPr marL="4114800" lvl="8" indent="-342900" algn="l" rtl="0">
              <a:lnSpc>
                <a:spcPct val="90000"/>
              </a:lnSpc>
              <a:spcBef>
                <a:spcPts val="375"/>
              </a:spcBef>
              <a:spcAft>
                <a:spcPts val="0"/>
              </a:spcAft>
              <a:buClr>
                <a:schemeClr val="dk2"/>
              </a:buClr>
              <a:buSzPts val="1800"/>
              <a:buChar char="■"/>
              <a:defRPr>
                <a:solidFill>
                  <a:schemeClr val="dk2"/>
                </a:solidFill>
              </a:defRPr>
            </a:lvl9pPr>
          </a:lstStyle>
          <a:p>
            <a:endParaRPr/>
          </a:p>
        </p:txBody>
      </p:sp>
      <p:sp>
        <p:nvSpPr>
          <p:cNvPr id="78" name="Google Shape;78;p16"/>
          <p:cNvSpPr txBox="1">
            <a:spLocks noGrp="1"/>
          </p:cNvSpPr>
          <p:nvPr>
            <p:ph type="body" idx="15"/>
          </p:nvPr>
        </p:nvSpPr>
        <p:spPr>
          <a:xfrm>
            <a:off x="5152200" y="388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accent6"/>
              </a:buClr>
              <a:buSzPts val="1300"/>
              <a:buChar char="●"/>
              <a:defRPr>
                <a:solidFill>
                  <a:schemeClr val="accent6"/>
                </a:solidFill>
              </a:defRPr>
            </a:lvl1pPr>
            <a:lvl2pPr marL="914400" lvl="1" indent="-311150" algn="l" rtl="0">
              <a:lnSpc>
                <a:spcPct val="95000"/>
              </a:lnSpc>
              <a:spcBef>
                <a:spcPts val="0"/>
              </a:spcBef>
              <a:spcAft>
                <a:spcPts val="0"/>
              </a:spcAft>
              <a:buClr>
                <a:schemeClr val="accent6"/>
              </a:buClr>
              <a:buSzPts val="1300"/>
              <a:buChar char="○"/>
              <a:defRPr>
                <a:solidFill>
                  <a:schemeClr val="accent6"/>
                </a:solidFill>
              </a:defRPr>
            </a:lvl2pPr>
            <a:lvl3pPr marL="1371600" lvl="2" indent="-311150" algn="l" rtl="0">
              <a:lnSpc>
                <a:spcPct val="95000"/>
              </a:lnSpc>
              <a:spcBef>
                <a:spcPts val="0"/>
              </a:spcBef>
              <a:spcAft>
                <a:spcPts val="0"/>
              </a:spcAft>
              <a:buClr>
                <a:schemeClr val="accent6"/>
              </a:buClr>
              <a:buSzPts val="1300"/>
              <a:buChar char="■"/>
              <a:defRPr>
                <a:solidFill>
                  <a:schemeClr val="accent6"/>
                </a:solidFill>
              </a:defRPr>
            </a:lvl3pPr>
            <a:lvl4pPr marL="1828800" lvl="3" indent="-311150" algn="l" rtl="0">
              <a:lnSpc>
                <a:spcPct val="95000"/>
              </a:lnSpc>
              <a:spcBef>
                <a:spcPts val="0"/>
              </a:spcBef>
              <a:spcAft>
                <a:spcPts val="0"/>
              </a:spcAft>
              <a:buClr>
                <a:schemeClr val="accent6"/>
              </a:buClr>
              <a:buSzPts val="1300"/>
              <a:buChar char="●"/>
              <a:defRPr>
                <a:solidFill>
                  <a:schemeClr val="accent6"/>
                </a:solidFill>
              </a:defRPr>
            </a:lvl4pPr>
            <a:lvl5pPr marL="2286000" lvl="4" indent="-311150" algn="l" rtl="0">
              <a:lnSpc>
                <a:spcPct val="95000"/>
              </a:lnSpc>
              <a:spcBef>
                <a:spcPts val="0"/>
              </a:spcBef>
              <a:spcAft>
                <a:spcPts val="0"/>
              </a:spcAft>
              <a:buClr>
                <a:schemeClr val="accent6"/>
              </a:buClr>
              <a:buSzPts val="1300"/>
              <a:buChar char="○"/>
              <a:defRPr>
                <a:solidFill>
                  <a:schemeClr val="accent6"/>
                </a:solidFill>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79" name="Google Shape;79;p16"/>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ext" type="obj">
  <p:cSld name="OBJECT">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2" name="Google Shape;82;p17"/>
          <p:cNvSpPr txBox="1">
            <a:spLocks noGrp="1"/>
          </p:cNvSpPr>
          <p:nvPr>
            <p:ph type="body" idx="1"/>
          </p:nvPr>
        </p:nvSpPr>
        <p:spPr>
          <a:xfrm>
            <a:off x="252000" y="1280160"/>
            <a:ext cx="6480000" cy="2952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300"/>
              <a:buFont typeface="Avenir"/>
              <a:buNone/>
              <a:defRPr/>
            </a:lvl1pPr>
            <a:lvl2pPr marL="914400" lvl="1" indent="-228600" algn="l" rtl="0">
              <a:lnSpc>
                <a:spcPct val="95000"/>
              </a:lnSpc>
              <a:spcBef>
                <a:spcPts val="0"/>
              </a:spcBef>
              <a:spcAft>
                <a:spcPts val="0"/>
              </a:spcAft>
              <a:buClr>
                <a:schemeClr val="dk1"/>
              </a:buClr>
              <a:buSzPts val="1300"/>
              <a:buFont typeface="Avenir"/>
              <a:buNone/>
              <a:defRPr/>
            </a:lvl2pPr>
            <a:lvl3pPr marL="1371600" lvl="2" indent="-228600" algn="l" rtl="0">
              <a:lnSpc>
                <a:spcPct val="95000"/>
              </a:lnSpc>
              <a:spcBef>
                <a:spcPts val="0"/>
              </a:spcBef>
              <a:spcAft>
                <a:spcPts val="0"/>
              </a:spcAft>
              <a:buClr>
                <a:schemeClr val="dk1"/>
              </a:buClr>
              <a:buSzPts val="1300"/>
              <a:buFont typeface="Avenir"/>
              <a:buNone/>
              <a:defRPr/>
            </a:lvl3pPr>
            <a:lvl4pPr marL="1828800" lvl="3" indent="-228600" algn="l" rtl="0">
              <a:lnSpc>
                <a:spcPct val="95000"/>
              </a:lnSpc>
              <a:spcBef>
                <a:spcPts val="0"/>
              </a:spcBef>
              <a:spcAft>
                <a:spcPts val="0"/>
              </a:spcAft>
              <a:buClr>
                <a:schemeClr val="dk1"/>
              </a:buClr>
              <a:buSzPts val="1300"/>
              <a:buFont typeface="Avenir"/>
              <a:buNone/>
              <a:defRPr/>
            </a:lvl4pPr>
            <a:lvl5pPr marL="2286000" lvl="4" indent="-228600" algn="l" rtl="0">
              <a:lnSpc>
                <a:spcPct val="95000"/>
              </a:lnSpc>
              <a:spcBef>
                <a:spcPts val="0"/>
              </a:spcBef>
              <a:spcAft>
                <a:spcPts val="0"/>
              </a:spcAft>
              <a:buClr>
                <a:schemeClr val="dk1"/>
              </a:buClr>
              <a:buSzPts val="1300"/>
              <a:buFont typeface="Avenir"/>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83" name="Google Shape;83;p17"/>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84" name="Google Shape;84;p17"/>
          <p:cNvSpPr txBox="1"/>
          <p:nvPr/>
        </p:nvSpPr>
        <p:spPr>
          <a:xfrm>
            <a:off x="5851350" y="4774200"/>
            <a:ext cx="3082800" cy="3693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200">
                <a:solidFill>
                  <a:srgbClr val="FF0000"/>
                </a:solidFill>
                <a:latin typeface="Avenir"/>
                <a:ea typeface="Avenir"/>
                <a:cs typeface="Avenir"/>
                <a:sym typeface="Avenir"/>
              </a:rPr>
              <a:t>CONFIDENTIAL</a:t>
            </a:r>
            <a:endParaRPr sz="1200">
              <a:solidFill>
                <a:srgbClr val="FF0000"/>
              </a:solidFill>
              <a:latin typeface="Avenir"/>
              <a:ea typeface="Avenir"/>
              <a:cs typeface="Avenir"/>
              <a:sym typeface="Aveni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lumns" type="twoObj">
  <p:cSld name="TWO_OBJECTS">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7" name="Google Shape;87;p18"/>
          <p:cNvSpPr txBox="1">
            <a:spLocks noGrp="1"/>
          </p:cNvSpPr>
          <p:nvPr>
            <p:ph type="body" idx="1"/>
          </p:nvPr>
        </p:nvSpPr>
        <p:spPr>
          <a:xfrm>
            <a:off x="251999" y="1280160"/>
            <a:ext cx="4068000" cy="2952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dk1"/>
              </a:buClr>
              <a:buSzPts val="1800"/>
              <a:buChar char="•"/>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88" name="Google Shape;88;p18"/>
          <p:cNvSpPr txBox="1">
            <a:spLocks noGrp="1"/>
          </p:cNvSpPr>
          <p:nvPr>
            <p:ph type="body" idx="2"/>
          </p:nvPr>
        </p:nvSpPr>
        <p:spPr>
          <a:xfrm>
            <a:off x="4824000" y="1280160"/>
            <a:ext cx="4068000" cy="2952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dk1"/>
              </a:buClr>
              <a:buSzPts val="1800"/>
              <a:buChar char="•"/>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89" name="Google Shape;89;p18"/>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picture right">
  <p:cSld name="Title and picture right">
    <p:spTree>
      <p:nvGrpSpPr>
        <p:cNvPr id="1" name="Shape 90"/>
        <p:cNvGrpSpPr/>
        <p:nvPr/>
      </p:nvGrpSpPr>
      <p:grpSpPr>
        <a:xfrm>
          <a:off x="0" y="0"/>
          <a:ext cx="0" cy="0"/>
          <a:chOff x="0" y="0"/>
          <a:chExt cx="0" cy="0"/>
        </a:xfrm>
      </p:grpSpPr>
      <p:sp>
        <p:nvSpPr>
          <p:cNvPr id="91" name="Google Shape;91;p19"/>
          <p:cNvSpPr/>
          <p:nvPr/>
        </p:nvSpPr>
        <p:spPr>
          <a:xfrm>
            <a:off x="0" y="0"/>
            <a:ext cx="4762066" cy="5143500"/>
          </a:xfrm>
          <a:custGeom>
            <a:avLst/>
            <a:gdLst/>
            <a:ahLst/>
            <a:cxnLst/>
            <a:rect l="l" t="t" r="r" b="b"/>
            <a:pathLst>
              <a:path w="4750191" h="5143500" extrusionOk="0">
                <a:moveTo>
                  <a:pt x="4572000" y="0"/>
                </a:moveTo>
                <a:lnTo>
                  <a:pt x="4572000" y="2412001"/>
                </a:lnTo>
                <a:lnTo>
                  <a:pt x="4750191" y="2590191"/>
                </a:lnTo>
                <a:lnTo>
                  <a:pt x="4572000" y="2768382"/>
                </a:lnTo>
                <a:lnTo>
                  <a:pt x="4572000" y="5143500"/>
                </a:lnTo>
                <a:lnTo>
                  <a:pt x="0" y="5143500"/>
                </a:lnTo>
                <a:lnTo>
                  <a:pt x="0" y="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venir"/>
              <a:ea typeface="Avenir"/>
              <a:cs typeface="Avenir"/>
              <a:sym typeface="Avenir"/>
            </a:endParaRPr>
          </a:p>
        </p:txBody>
      </p:sp>
      <p:sp>
        <p:nvSpPr>
          <p:cNvPr id="92" name="Google Shape;92;p19"/>
          <p:cNvSpPr txBox="1">
            <a:spLocks noGrp="1"/>
          </p:cNvSpPr>
          <p:nvPr>
            <p:ph type="title"/>
          </p:nvPr>
        </p:nvSpPr>
        <p:spPr>
          <a:xfrm>
            <a:off x="251999" y="451858"/>
            <a:ext cx="4068000" cy="1728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1"/>
              </a:buClr>
              <a:buSzPts val="3000"/>
              <a:buFont typeface="Avenir"/>
              <a:buNone/>
              <a:defRPr>
                <a:solidFill>
                  <a:schemeClr val="accen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3" name="Google Shape;93;p19"/>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picture left">
  <p:cSld name="Title and picture left">
    <p:spTree>
      <p:nvGrpSpPr>
        <p:cNvPr id="1" name="Shape 94"/>
        <p:cNvGrpSpPr/>
        <p:nvPr/>
      </p:nvGrpSpPr>
      <p:grpSpPr>
        <a:xfrm>
          <a:off x="0" y="0"/>
          <a:ext cx="0" cy="0"/>
          <a:chOff x="0" y="0"/>
          <a:chExt cx="0" cy="0"/>
        </a:xfrm>
      </p:grpSpPr>
      <p:sp>
        <p:nvSpPr>
          <p:cNvPr id="95" name="Google Shape;95;p20"/>
          <p:cNvSpPr/>
          <p:nvPr/>
        </p:nvSpPr>
        <p:spPr>
          <a:xfrm flipH="1">
            <a:off x="4393809" y="-1"/>
            <a:ext cx="4750191" cy="5143500"/>
          </a:xfrm>
          <a:custGeom>
            <a:avLst/>
            <a:gdLst/>
            <a:ahLst/>
            <a:cxnLst/>
            <a:rect l="l" t="t" r="r" b="b"/>
            <a:pathLst>
              <a:path w="4750191" h="5143500" extrusionOk="0">
                <a:moveTo>
                  <a:pt x="4572000" y="0"/>
                </a:moveTo>
                <a:lnTo>
                  <a:pt x="4572000" y="2412001"/>
                </a:lnTo>
                <a:lnTo>
                  <a:pt x="4750191" y="2590191"/>
                </a:lnTo>
                <a:lnTo>
                  <a:pt x="4572000" y="2768382"/>
                </a:lnTo>
                <a:lnTo>
                  <a:pt x="4572000" y="5143500"/>
                </a:lnTo>
                <a:lnTo>
                  <a:pt x="0" y="5143500"/>
                </a:lnTo>
                <a:lnTo>
                  <a:pt x="0" y="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venir"/>
              <a:ea typeface="Avenir"/>
              <a:cs typeface="Avenir"/>
              <a:sym typeface="Avenir"/>
            </a:endParaRPr>
          </a:p>
        </p:txBody>
      </p:sp>
      <p:sp>
        <p:nvSpPr>
          <p:cNvPr id="96" name="Google Shape;96;p20"/>
          <p:cNvSpPr txBox="1">
            <a:spLocks noGrp="1"/>
          </p:cNvSpPr>
          <p:nvPr>
            <p:ph type="title"/>
          </p:nvPr>
        </p:nvSpPr>
        <p:spPr>
          <a:xfrm>
            <a:off x="4824001" y="198000"/>
            <a:ext cx="3168000" cy="1728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1"/>
              </a:buClr>
              <a:buSzPts val="3000"/>
              <a:buFont typeface="Avenir"/>
              <a:buNone/>
              <a:defRPr>
                <a:solidFill>
                  <a:schemeClr val="accen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7" name="Google Shape;97;p20"/>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marR="0" lvl="0" indent="0" algn="l" rtl="0">
              <a:spcBef>
                <a:spcPts val="0"/>
              </a:spcBef>
              <a:buNone/>
              <a:defRPr sz="1000" b="0" i="0" u="none" strike="noStrike" cap="none">
                <a:solidFill>
                  <a:schemeClr val="lt1"/>
                </a:solidFill>
                <a:latin typeface="Avenir"/>
                <a:ea typeface="Avenir"/>
                <a:cs typeface="Avenir"/>
                <a:sym typeface="Avenir"/>
              </a:defRPr>
            </a:lvl1pPr>
            <a:lvl2pPr marL="0" marR="0" lvl="1" indent="0" algn="l" rtl="0">
              <a:spcBef>
                <a:spcPts val="0"/>
              </a:spcBef>
              <a:buNone/>
              <a:defRPr sz="1000" b="0" i="0" u="none" strike="noStrike" cap="none">
                <a:solidFill>
                  <a:schemeClr val="lt1"/>
                </a:solidFill>
                <a:latin typeface="Avenir"/>
                <a:ea typeface="Avenir"/>
                <a:cs typeface="Avenir"/>
                <a:sym typeface="Avenir"/>
              </a:defRPr>
            </a:lvl2pPr>
            <a:lvl3pPr marL="0" marR="0" lvl="2" indent="0" algn="l" rtl="0">
              <a:spcBef>
                <a:spcPts val="0"/>
              </a:spcBef>
              <a:buNone/>
              <a:defRPr sz="1000" b="0" i="0" u="none" strike="noStrike" cap="none">
                <a:solidFill>
                  <a:schemeClr val="lt1"/>
                </a:solidFill>
                <a:latin typeface="Avenir"/>
                <a:ea typeface="Avenir"/>
                <a:cs typeface="Avenir"/>
                <a:sym typeface="Avenir"/>
              </a:defRPr>
            </a:lvl3pPr>
            <a:lvl4pPr marL="0" marR="0" lvl="3" indent="0" algn="l" rtl="0">
              <a:spcBef>
                <a:spcPts val="0"/>
              </a:spcBef>
              <a:buNone/>
              <a:defRPr sz="1000" b="0" i="0" u="none" strike="noStrike" cap="none">
                <a:solidFill>
                  <a:schemeClr val="lt1"/>
                </a:solidFill>
                <a:latin typeface="Avenir"/>
                <a:ea typeface="Avenir"/>
                <a:cs typeface="Avenir"/>
                <a:sym typeface="Avenir"/>
              </a:defRPr>
            </a:lvl4pPr>
            <a:lvl5pPr marL="0" marR="0" lvl="4" indent="0" algn="l" rtl="0">
              <a:spcBef>
                <a:spcPts val="0"/>
              </a:spcBef>
              <a:buNone/>
              <a:defRPr sz="1000" b="0" i="0" u="none" strike="noStrike" cap="none">
                <a:solidFill>
                  <a:schemeClr val="lt1"/>
                </a:solidFill>
                <a:latin typeface="Avenir"/>
                <a:ea typeface="Avenir"/>
                <a:cs typeface="Avenir"/>
                <a:sym typeface="Avenir"/>
              </a:defRPr>
            </a:lvl5pPr>
            <a:lvl6pPr marL="0" marR="0" lvl="5" indent="0" algn="l" rtl="0">
              <a:spcBef>
                <a:spcPts val="0"/>
              </a:spcBef>
              <a:buNone/>
              <a:defRPr sz="1000" b="0" i="0" u="none" strike="noStrike" cap="none">
                <a:solidFill>
                  <a:schemeClr val="lt1"/>
                </a:solidFill>
                <a:latin typeface="Avenir"/>
                <a:ea typeface="Avenir"/>
                <a:cs typeface="Avenir"/>
                <a:sym typeface="Avenir"/>
              </a:defRPr>
            </a:lvl6pPr>
            <a:lvl7pPr marL="0" marR="0" lvl="6" indent="0" algn="l" rtl="0">
              <a:spcBef>
                <a:spcPts val="0"/>
              </a:spcBef>
              <a:buNone/>
              <a:defRPr sz="1000" b="0" i="0" u="none" strike="noStrike" cap="none">
                <a:solidFill>
                  <a:schemeClr val="lt1"/>
                </a:solidFill>
                <a:latin typeface="Avenir"/>
                <a:ea typeface="Avenir"/>
                <a:cs typeface="Avenir"/>
                <a:sym typeface="Avenir"/>
              </a:defRPr>
            </a:lvl7pPr>
            <a:lvl8pPr marL="0" marR="0" lvl="7" indent="0" algn="l" rtl="0">
              <a:spcBef>
                <a:spcPts val="0"/>
              </a:spcBef>
              <a:buNone/>
              <a:defRPr sz="1000" b="0" i="0" u="none" strike="noStrike" cap="none">
                <a:solidFill>
                  <a:schemeClr val="lt1"/>
                </a:solidFill>
                <a:latin typeface="Avenir"/>
                <a:ea typeface="Avenir"/>
                <a:cs typeface="Avenir"/>
                <a:sym typeface="Avenir"/>
              </a:defRPr>
            </a:lvl8pPr>
            <a:lvl9pPr marL="0" marR="0" lvl="8" indent="0" algn="l" rtl="0">
              <a:spcBef>
                <a:spcPts val="0"/>
              </a:spcBef>
              <a:buNone/>
              <a:defRPr sz="1000" b="0" i="0" u="none" strike="noStrike" cap="none">
                <a:solidFill>
                  <a:schemeClr val="lt1"/>
                </a:solidFill>
                <a:latin typeface="Avenir"/>
                <a:ea typeface="Avenir"/>
                <a:cs typeface="Avenir"/>
                <a:sym typeface="Avenir"/>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98" name="Google Shape;98;p20"/>
          <p:cNvSpPr txBox="1">
            <a:spLocks noGrp="1"/>
          </p:cNvSpPr>
          <p:nvPr>
            <p:ph type="body" idx="1"/>
          </p:nvPr>
        </p:nvSpPr>
        <p:spPr>
          <a:xfrm>
            <a:off x="4825312" y="1828800"/>
            <a:ext cx="4066800" cy="2520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300"/>
              <a:buNone/>
              <a:defRPr sz="1300">
                <a:solidFill>
                  <a:schemeClr val="dk1"/>
                </a:solidFill>
              </a:defRPr>
            </a:lvl1pPr>
            <a:lvl2pPr marL="914400" lvl="1" indent="-228600" algn="l" rtl="0">
              <a:lnSpc>
                <a:spcPct val="95000"/>
              </a:lnSpc>
              <a:spcBef>
                <a:spcPts val="0"/>
              </a:spcBef>
              <a:spcAft>
                <a:spcPts val="0"/>
              </a:spcAft>
              <a:buClr>
                <a:schemeClr val="dk1"/>
              </a:buClr>
              <a:buSzPts val="1050"/>
              <a:buNone/>
              <a:defRPr sz="1050"/>
            </a:lvl2pPr>
            <a:lvl3pPr marL="1371600" lvl="2" indent="-228600" algn="l" rtl="0">
              <a:lnSpc>
                <a:spcPct val="95000"/>
              </a:lnSpc>
              <a:spcBef>
                <a:spcPts val="0"/>
              </a:spcBef>
              <a:spcAft>
                <a:spcPts val="0"/>
              </a:spcAft>
              <a:buClr>
                <a:schemeClr val="dk1"/>
              </a:buClr>
              <a:buSzPts val="900"/>
              <a:buNone/>
              <a:defRPr sz="900"/>
            </a:lvl3pPr>
            <a:lvl4pPr marL="1828800" lvl="3" indent="-228600" algn="l" rtl="0">
              <a:lnSpc>
                <a:spcPct val="95000"/>
              </a:lnSpc>
              <a:spcBef>
                <a:spcPts val="0"/>
              </a:spcBef>
              <a:spcAft>
                <a:spcPts val="0"/>
              </a:spcAft>
              <a:buClr>
                <a:schemeClr val="dk1"/>
              </a:buClr>
              <a:buSzPts val="750"/>
              <a:buNone/>
              <a:defRPr sz="750"/>
            </a:lvl4pPr>
            <a:lvl5pPr marL="2286000" lvl="4" indent="-228600" algn="l" rtl="0">
              <a:lnSpc>
                <a:spcPct val="95000"/>
              </a:lnSpc>
              <a:spcBef>
                <a:spcPts val="0"/>
              </a:spcBef>
              <a:spcAft>
                <a:spcPts val="0"/>
              </a:spcAft>
              <a:buClr>
                <a:schemeClr val="dk1"/>
              </a:buClr>
              <a:buSzPts val="750"/>
              <a:buNone/>
              <a:defRPr sz="750"/>
            </a:lvl5pPr>
            <a:lvl6pPr marL="2743200" lvl="5" indent="-228600" algn="l" rtl="0">
              <a:lnSpc>
                <a:spcPct val="90000"/>
              </a:lnSpc>
              <a:spcBef>
                <a:spcPts val="375"/>
              </a:spcBef>
              <a:spcAft>
                <a:spcPts val="0"/>
              </a:spcAft>
              <a:buClr>
                <a:schemeClr val="dk1"/>
              </a:buClr>
              <a:buSzPts val="750"/>
              <a:buNone/>
              <a:defRPr sz="750"/>
            </a:lvl6pPr>
            <a:lvl7pPr marL="3200400" lvl="6" indent="-228600" algn="l" rtl="0">
              <a:lnSpc>
                <a:spcPct val="90000"/>
              </a:lnSpc>
              <a:spcBef>
                <a:spcPts val="375"/>
              </a:spcBef>
              <a:spcAft>
                <a:spcPts val="0"/>
              </a:spcAft>
              <a:buClr>
                <a:schemeClr val="dk1"/>
              </a:buClr>
              <a:buSzPts val="750"/>
              <a:buNone/>
              <a:defRPr sz="750"/>
            </a:lvl7pPr>
            <a:lvl8pPr marL="3657600" lvl="7" indent="-228600" algn="l" rtl="0">
              <a:lnSpc>
                <a:spcPct val="90000"/>
              </a:lnSpc>
              <a:spcBef>
                <a:spcPts val="375"/>
              </a:spcBef>
              <a:spcAft>
                <a:spcPts val="0"/>
              </a:spcAft>
              <a:buClr>
                <a:schemeClr val="dk1"/>
              </a:buClr>
              <a:buSzPts val="750"/>
              <a:buNone/>
              <a:defRPr sz="750"/>
            </a:lvl8pPr>
            <a:lvl9pPr marL="4114800" lvl="8" indent="-228600" algn="l" rtl="0">
              <a:lnSpc>
                <a:spcPct val="90000"/>
              </a:lnSpc>
              <a:spcBef>
                <a:spcPts val="375"/>
              </a:spcBef>
              <a:spcAft>
                <a:spcPts val="0"/>
              </a:spcAft>
              <a:buClr>
                <a:schemeClr val="dk1"/>
              </a:buClr>
              <a:buSzPts val="750"/>
              <a:buNone/>
              <a:defRPr sz="750"/>
            </a:lvl9pPr>
          </a:lstStyle>
          <a:p>
            <a:endParaRPr/>
          </a:p>
        </p:txBody>
      </p:sp>
      <p:pic>
        <p:nvPicPr>
          <p:cNvPr id="99" name="Google Shape;99;p20"/>
          <p:cNvPicPr preferRelativeResize="0"/>
          <p:nvPr/>
        </p:nvPicPr>
        <p:blipFill>
          <a:blip r:embed="rId2">
            <a:alphaModFix/>
          </a:blip>
          <a:stretch>
            <a:fillRect/>
          </a:stretch>
        </p:blipFill>
        <p:spPr>
          <a:xfrm>
            <a:off x="8190000" y="238435"/>
            <a:ext cx="725529" cy="72552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with chart">
  <p:cSld name="Title with chart">
    <p:spTree>
      <p:nvGrpSpPr>
        <p:cNvPr id="1" name="Shape 100"/>
        <p:cNvGrpSpPr/>
        <p:nvPr/>
      </p:nvGrpSpPr>
      <p:grpSpPr>
        <a:xfrm>
          <a:off x="0" y="0"/>
          <a:ext cx="0" cy="0"/>
          <a:chOff x="0" y="0"/>
          <a:chExt cx="0" cy="0"/>
        </a:xfrm>
      </p:grpSpPr>
      <p:sp>
        <p:nvSpPr>
          <p:cNvPr id="101" name="Google Shape;101;p21"/>
          <p:cNvSpPr txBox="1">
            <a:spLocks noGrp="1"/>
          </p:cNvSpPr>
          <p:nvPr>
            <p:ph type="body" idx="1"/>
          </p:nvPr>
        </p:nvSpPr>
        <p:spPr>
          <a:xfrm>
            <a:off x="252000" y="1440001"/>
            <a:ext cx="2736000" cy="1080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200"/>
              <a:buNone/>
              <a:defRPr sz="1200"/>
            </a:lvl1pPr>
            <a:lvl2pPr marL="914400" lvl="1" indent="-228600" algn="l" rtl="0">
              <a:lnSpc>
                <a:spcPct val="95000"/>
              </a:lnSpc>
              <a:spcBef>
                <a:spcPts val="0"/>
              </a:spcBef>
              <a:spcAft>
                <a:spcPts val="0"/>
              </a:spcAft>
              <a:buClr>
                <a:schemeClr val="dk1"/>
              </a:buClr>
              <a:buSzPts val="1050"/>
              <a:buNone/>
              <a:defRPr sz="1050"/>
            </a:lvl2pPr>
            <a:lvl3pPr marL="1371600" lvl="2" indent="-228600" algn="l" rtl="0">
              <a:lnSpc>
                <a:spcPct val="95000"/>
              </a:lnSpc>
              <a:spcBef>
                <a:spcPts val="0"/>
              </a:spcBef>
              <a:spcAft>
                <a:spcPts val="0"/>
              </a:spcAft>
              <a:buClr>
                <a:schemeClr val="dk1"/>
              </a:buClr>
              <a:buSzPts val="900"/>
              <a:buNone/>
              <a:defRPr sz="900"/>
            </a:lvl3pPr>
            <a:lvl4pPr marL="1828800" lvl="3" indent="-228600" algn="l" rtl="0">
              <a:lnSpc>
                <a:spcPct val="95000"/>
              </a:lnSpc>
              <a:spcBef>
                <a:spcPts val="0"/>
              </a:spcBef>
              <a:spcAft>
                <a:spcPts val="0"/>
              </a:spcAft>
              <a:buClr>
                <a:schemeClr val="dk1"/>
              </a:buClr>
              <a:buSzPts val="750"/>
              <a:buNone/>
              <a:defRPr sz="750"/>
            </a:lvl4pPr>
            <a:lvl5pPr marL="2286000" lvl="4" indent="-228600" algn="l" rtl="0">
              <a:lnSpc>
                <a:spcPct val="95000"/>
              </a:lnSpc>
              <a:spcBef>
                <a:spcPts val="0"/>
              </a:spcBef>
              <a:spcAft>
                <a:spcPts val="0"/>
              </a:spcAft>
              <a:buClr>
                <a:schemeClr val="dk1"/>
              </a:buClr>
              <a:buSzPts val="750"/>
              <a:buNone/>
              <a:defRPr sz="750"/>
            </a:lvl5pPr>
            <a:lvl6pPr marL="2743200" lvl="5" indent="-228600" algn="l" rtl="0">
              <a:lnSpc>
                <a:spcPct val="90000"/>
              </a:lnSpc>
              <a:spcBef>
                <a:spcPts val="375"/>
              </a:spcBef>
              <a:spcAft>
                <a:spcPts val="0"/>
              </a:spcAft>
              <a:buClr>
                <a:schemeClr val="dk1"/>
              </a:buClr>
              <a:buSzPts val="750"/>
              <a:buNone/>
              <a:defRPr sz="750"/>
            </a:lvl6pPr>
            <a:lvl7pPr marL="3200400" lvl="6" indent="-228600" algn="l" rtl="0">
              <a:lnSpc>
                <a:spcPct val="90000"/>
              </a:lnSpc>
              <a:spcBef>
                <a:spcPts val="375"/>
              </a:spcBef>
              <a:spcAft>
                <a:spcPts val="0"/>
              </a:spcAft>
              <a:buClr>
                <a:schemeClr val="dk1"/>
              </a:buClr>
              <a:buSzPts val="750"/>
              <a:buNone/>
              <a:defRPr sz="750"/>
            </a:lvl7pPr>
            <a:lvl8pPr marL="3657600" lvl="7" indent="-228600" algn="l" rtl="0">
              <a:lnSpc>
                <a:spcPct val="90000"/>
              </a:lnSpc>
              <a:spcBef>
                <a:spcPts val="375"/>
              </a:spcBef>
              <a:spcAft>
                <a:spcPts val="0"/>
              </a:spcAft>
              <a:buClr>
                <a:schemeClr val="dk1"/>
              </a:buClr>
              <a:buSzPts val="750"/>
              <a:buNone/>
              <a:defRPr sz="750"/>
            </a:lvl8pPr>
            <a:lvl9pPr marL="4114800" lvl="8" indent="-228600" algn="l" rtl="0">
              <a:lnSpc>
                <a:spcPct val="90000"/>
              </a:lnSpc>
              <a:spcBef>
                <a:spcPts val="375"/>
              </a:spcBef>
              <a:spcAft>
                <a:spcPts val="0"/>
              </a:spcAft>
              <a:buClr>
                <a:schemeClr val="dk1"/>
              </a:buClr>
              <a:buSzPts val="750"/>
              <a:buNone/>
              <a:defRPr sz="750"/>
            </a:lvl9pPr>
          </a:lstStyle>
          <a:p>
            <a:endParaRPr/>
          </a:p>
        </p:txBody>
      </p:sp>
      <p:sp>
        <p:nvSpPr>
          <p:cNvPr id="102" name="Google Shape;102;p21"/>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103" name="Google Shape;103;p21"/>
          <p:cNvSpPr txBox="1">
            <a:spLocks noGrp="1"/>
          </p:cNvSpPr>
          <p:nvPr>
            <p:ph type="title"/>
          </p:nvPr>
        </p:nvSpPr>
        <p:spPr>
          <a:xfrm>
            <a:off x="252000" y="198000"/>
            <a:ext cx="6480000" cy="864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4" name="Google Shape;104;p21"/>
          <p:cNvSpPr txBox="1">
            <a:spLocks noGrp="1"/>
          </p:cNvSpPr>
          <p:nvPr>
            <p:ph type="body" idx="2"/>
          </p:nvPr>
        </p:nvSpPr>
        <p:spPr>
          <a:xfrm>
            <a:off x="3132000" y="1440001"/>
            <a:ext cx="5760000" cy="32277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300"/>
              <a:buFont typeface="Avenir"/>
              <a:buNone/>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05" name="Google Shape;105;p21"/>
          <p:cNvSpPr txBox="1">
            <a:spLocks noGrp="1"/>
          </p:cNvSpPr>
          <p:nvPr>
            <p:ph type="body" idx="3"/>
          </p:nvPr>
        </p:nvSpPr>
        <p:spPr>
          <a:xfrm>
            <a:off x="252000" y="3407025"/>
            <a:ext cx="2736000" cy="1080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200"/>
              <a:buNone/>
              <a:defRPr sz="1200"/>
            </a:lvl1pPr>
            <a:lvl2pPr marL="914400" lvl="1" indent="-228600" algn="l" rtl="0">
              <a:lnSpc>
                <a:spcPct val="95000"/>
              </a:lnSpc>
              <a:spcBef>
                <a:spcPts val="0"/>
              </a:spcBef>
              <a:spcAft>
                <a:spcPts val="0"/>
              </a:spcAft>
              <a:buClr>
                <a:schemeClr val="dk1"/>
              </a:buClr>
              <a:buSzPts val="1050"/>
              <a:buNone/>
              <a:defRPr sz="1050"/>
            </a:lvl2pPr>
            <a:lvl3pPr marL="1371600" lvl="2" indent="-228600" algn="l" rtl="0">
              <a:lnSpc>
                <a:spcPct val="95000"/>
              </a:lnSpc>
              <a:spcBef>
                <a:spcPts val="0"/>
              </a:spcBef>
              <a:spcAft>
                <a:spcPts val="0"/>
              </a:spcAft>
              <a:buClr>
                <a:schemeClr val="dk1"/>
              </a:buClr>
              <a:buSzPts val="900"/>
              <a:buNone/>
              <a:defRPr sz="900"/>
            </a:lvl3pPr>
            <a:lvl4pPr marL="1828800" lvl="3" indent="-228600" algn="l" rtl="0">
              <a:lnSpc>
                <a:spcPct val="95000"/>
              </a:lnSpc>
              <a:spcBef>
                <a:spcPts val="0"/>
              </a:spcBef>
              <a:spcAft>
                <a:spcPts val="0"/>
              </a:spcAft>
              <a:buClr>
                <a:schemeClr val="dk1"/>
              </a:buClr>
              <a:buSzPts val="750"/>
              <a:buNone/>
              <a:defRPr sz="750"/>
            </a:lvl4pPr>
            <a:lvl5pPr marL="2286000" lvl="4" indent="-228600" algn="l" rtl="0">
              <a:lnSpc>
                <a:spcPct val="95000"/>
              </a:lnSpc>
              <a:spcBef>
                <a:spcPts val="0"/>
              </a:spcBef>
              <a:spcAft>
                <a:spcPts val="0"/>
              </a:spcAft>
              <a:buClr>
                <a:schemeClr val="dk1"/>
              </a:buClr>
              <a:buSzPts val="750"/>
              <a:buNone/>
              <a:defRPr sz="750"/>
            </a:lvl5pPr>
            <a:lvl6pPr marL="2743200" lvl="5" indent="-228600" algn="l" rtl="0">
              <a:lnSpc>
                <a:spcPct val="90000"/>
              </a:lnSpc>
              <a:spcBef>
                <a:spcPts val="375"/>
              </a:spcBef>
              <a:spcAft>
                <a:spcPts val="0"/>
              </a:spcAft>
              <a:buClr>
                <a:schemeClr val="dk1"/>
              </a:buClr>
              <a:buSzPts val="750"/>
              <a:buNone/>
              <a:defRPr sz="750"/>
            </a:lvl6pPr>
            <a:lvl7pPr marL="3200400" lvl="6" indent="-228600" algn="l" rtl="0">
              <a:lnSpc>
                <a:spcPct val="90000"/>
              </a:lnSpc>
              <a:spcBef>
                <a:spcPts val="375"/>
              </a:spcBef>
              <a:spcAft>
                <a:spcPts val="0"/>
              </a:spcAft>
              <a:buClr>
                <a:schemeClr val="dk1"/>
              </a:buClr>
              <a:buSzPts val="750"/>
              <a:buNone/>
              <a:defRPr sz="750"/>
            </a:lvl7pPr>
            <a:lvl8pPr marL="3657600" lvl="7" indent="-228600" algn="l" rtl="0">
              <a:lnSpc>
                <a:spcPct val="90000"/>
              </a:lnSpc>
              <a:spcBef>
                <a:spcPts val="375"/>
              </a:spcBef>
              <a:spcAft>
                <a:spcPts val="0"/>
              </a:spcAft>
              <a:buClr>
                <a:schemeClr val="dk1"/>
              </a:buClr>
              <a:buSzPts val="750"/>
              <a:buNone/>
              <a:defRPr sz="750"/>
            </a:lvl8pPr>
            <a:lvl9pPr marL="4114800" lvl="8" indent="-228600" algn="l" rtl="0">
              <a:lnSpc>
                <a:spcPct val="90000"/>
              </a:lnSpc>
              <a:spcBef>
                <a:spcPts val="375"/>
              </a:spcBef>
              <a:spcAft>
                <a:spcPts val="0"/>
              </a:spcAft>
              <a:buClr>
                <a:schemeClr val="dk1"/>
              </a:buClr>
              <a:buSzPts val="750"/>
              <a:buNone/>
              <a:defRPr sz="75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6"/>
        <p:cNvGrpSpPr/>
        <p:nvPr/>
      </p:nvGrpSpPr>
      <p:grpSpPr>
        <a:xfrm>
          <a:off x="0" y="0"/>
          <a:ext cx="0" cy="0"/>
          <a:chOff x="0" y="0"/>
          <a:chExt cx="0" cy="0"/>
        </a:xfrm>
      </p:grpSpPr>
      <p:sp>
        <p:nvSpPr>
          <p:cNvPr id="107" name="Google Shape;107;p22"/>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8" name="Google Shape;108;p22"/>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Our Colors">
  <p:cSld name="TITLE_ONLY_1">
    <p:spTree>
      <p:nvGrpSpPr>
        <p:cNvPr id="1" name="Shape 109"/>
        <p:cNvGrpSpPr/>
        <p:nvPr/>
      </p:nvGrpSpPr>
      <p:grpSpPr>
        <a:xfrm>
          <a:off x="0" y="0"/>
          <a:ext cx="0" cy="0"/>
          <a:chOff x="0" y="0"/>
          <a:chExt cx="0" cy="0"/>
        </a:xfrm>
      </p:grpSpPr>
      <p:sp>
        <p:nvSpPr>
          <p:cNvPr id="110" name="Google Shape;110;p23"/>
          <p:cNvSpPr/>
          <p:nvPr/>
        </p:nvSpPr>
        <p:spPr>
          <a:xfrm>
            <a:off x="2256525" y="1793425"/>
            <a:ext cx="1214400" cy="1675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23"/>
          <p:cNvSpPr txBox="1">
            <a:spLocks noGrp="1"/>
          </p:cNvSpPr>
          <p:nvPr>
            <p:ph type="title"/>
          </p:nvPr>
        </p:nvSpPr>
        <p:spPr>
          <a:xfrm>
            <a:off x="252000" y="198000"/>
            <a:ext cx="40971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2" name="Google Shape;112;p23"/>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113" name="Google Shape;113;p23"/>
          <p:cNvSpPr/>
          <p:nvPr/>
        </p:nvSpPr>
        <p:spPr>
          <a:xfrm>
            <a:off x="3414276" y="1793425"/>
            <a:ext cx="1214400" cy="1675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23"/>
          <p:cNvSpPr txBox="1"/>
          <p:nvPr/>
        </p:nvSpPr>
        <p:spPr>
          <a:xfrm>
            <a:off x="3498438"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Dark Blue</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C97 M90 Y39 K36</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R38 G41 B77</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#26294d</a:t>
            </a:r>
            <a:endParaRPr sz="500">
              <a:solidFill>
                <a:srgbClr val="FFFFFF"/>
              </a:solidFill>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115" name="Google Shape;115;p23"/>
          <p:cNvSpPr txBox="1"/>
          <p:nvPr/>
        </p:nvSpPr>
        <p:spPr>
          <a:xfrm>
            <a:off x="4572000" y="547300"/>
            <a:ext cx="2745000" cy="1044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900">
                <a:solidFill>
                  <a:srgbClr val="26294D"/>
                </a:solidFill>
                <a:latin typeface="Avenir"/>
                <a:ea typeface="Avenir"/>
                <a:cs typeface="Avenir"/>
                <a:sym typeface="Avenir"/>
              </a:rPr>
              <a:t>Our color palette is bright, bold and </a:t>
            </a:r>
            <a:br>
              <a:rPr lang="en" sz="900">
                <a:solidFill>
                  <a:srgbClr val="26294D"/>
                </a:solidFill>
                <a:latin typeface="Avenir"/>
                <a:ea typeface="Avenir"/>
                <a:cs typeface="Avenir"/>
                <a:sym typeface="Avenir"/>
              </a:rPr>
            </a:br>
            <a:r>
              <a:rPr lang="en" sz="900">
                <a:solidFill>
                  <a:srgbClr val="26294D"/>
                </a:solidFill>
                <a:latin typeface="Avenir"/>
                <a:ea typeface="Avenir"/>
                <a:cs typeface="Avenir"/>
                <a:sym typeface="Avenir"/>
              </a:rPr>
              <a:t>modern. It reflects our purpose.</a:t>
            </a:r>
            <a:endParaRPr sz="900">
              <a:solidFill>
                <a:srgbClr val="26294D"/>
              </a:solidFill>
              <a:latin typeface="Avenir"/>
              <a:ea typeface="Avenir"/>
              <a:cs typeface="Avenir"/>
              <a:sym typeface="Avenir"/>
            </a:endParaRPr>
          </a:p>
          <a:p>
            <a:pPr marL="0" lvl="0" indent="0" algn="l" rtl="0">
              <a:lnSpc>
                <a:spcPct val="115000"/>
              </a:lnSpc>
              <a:spcBef>
                <a:spcPts val="0"/>
              </a:spcBef>
              <a:spcAft>
                <a:spcPts val="0"/>
              </a:spcAft>
              <a:buNone/>
            </a:pPr>
            <a:endParaRPr sz="900">
              <a:solidFill>
                <a:srgbClr val="26294D"/>
              </a:solidFill>
              <a:latin typeface="Avenir"/>
              <a:ea typeface="Avenir"/>
              <a:cs typeface="Avenir"/>
              <a:sym typeface="Avenir"/>
            </a:endParaRPr>
          </a:p>
          <a:p>
            <a:pPr marL="0" lvl="0" indent="0" algn="l" rtl="0">
              <a:lnSpc>
                <a:spcPct val="115000"/>
              </a:lnSpc>
              <a:spcBef>
                <a:spcPts val="0"/>
              </a:spcBef>
              <a:spcAft>
                <a:spcPts val="0"/>
              </a:spcAft>
              <a:buNone/>
            </a:pPr>
            <a:r>
              <a:rPr lang="en" sz="900">
                <a:solidFill>
                  <a:srgbClr val="26294D"/>
                </a:solidFill>
                <a:latin typeface="Avenir"/>
                <a:ea typeface="Avenir"/>
                <a:cs typeface="Avenir"/>
                <a:sym typeface="Avenir"/>
              </a:rPr>
              <a:t>They allow a certain flexibility in templates</a:t>
            </a:r>
            <a:endParaRPr sz="900">
              <a:solidFill>
                <a:srgbClr val="26294D"/>
              </a:solidFill>
              <a:latin typeface="Avenir"/>
              <a:ea typeface="Avenir"/>
              <a:cs typeface="Avenir"/>
              <a:sym typeface="Avenir"/>
            </a:endParaRPr>
          </a:p>
          <a:p>
            <a:pPr marL="0" lvl="0" indent="0" algn="l" rtl="0">
              <a:lnSpc>
                <a:spcPct val="115000"/>
              </a:lnSpc>
              <a:spcBef>
                <a:spcPts val="0"/>
              </a:spcBef>
              <a:spcAft>
                <a:spcPts val="0"/>
              </a:spcAft>
              <a:buNone/>
            </a:pPr>
            <a:r>
              <a:rPr lang="en" sz="900">
                <a:solidFill>
                  <a:srgbClr val="26294D"/>
                </a:solidFill>
                <a:latin typeface="Avenir"/>
                <a:ea typeface="Avenir"/>
                <a:cs typeface="Avenir"/>
                <a:sym typeface="Avenir"/>
              </a:rPr>
              <a:t>and compliment each other with the aim to</a:t>
            </a:r>
            <a:endParaRPr sz="900">
              <a:solidFill>
                <a:srgbClr val="26294D"/>
              </a:solidFill>
              <a:latin typeface="Avenir"/>
              <a:ea typeface="Avenir"/>
              <a:cs typeface="Avenir"/>
              <a:sym typeface="Avenir"/>
            </a:endParaRPr>
          </a:p>
          <a:p>
            <a:pPr marL="0" lvl="0" indent="0" algn="l" rtl="0">
              <a:lnSpc>
                <a:spcPct val="115000"/>
              </a:lnSpc>
              <a:spcBef>
                <a:spcPts val="0"/>
              </a:spcBef>
              <a:spcAft>
                <a:spcPts val="0"/>
              </a:spcAft>
              <a:buNone/>
            </a:pPr>
            <a:r>
              <a:rPr lang="en" sz="900">
                <a:solidFill>
                  <a:srgbClr val="26294D"/>
                </a:solidFill>
                <a:latin typeface="Avenir"/>
                <a:ea typeface="Avenir"/>
                <a:cs typeface="Avenir"/>
                <a:sym typeface="Avenir"/>
              </a:rPr>
              <a:t>create impactful and modern designs.</a:t>
            </a:r>
            <a:endParaRPr sz="900">
              <a:latin typeface="Avenir"/>
              <a:ea typeface="Avenir"/>
              <a:cs typeface="Avenir"/>
              <a:sym typeface="Avenir"/>
            </a:endParaRPr>
          </a:p>
        </p:txBody>
      </p:sp>
      <p:sp>
        <p:nvSpPr>
          <p:cNvPr id="116" name="Google Shape;116;p23"/>
          <p:cNvSpPr/>
          <p:nvPr/>
        </p:nvSpPr>
        <p:spPr>
          <a:xfrm>
            <a:off x="6828525" y="1793425"/>
            <a:ext cx="2315400" cy="1675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3"/>
          <p:cNvSpPr txBox="1"/>
          <p:nvPr/>
        </p:nvSpPr>
        <p:spPr>
          <a:xfrm>
            <a:off x="6912700" y="1830800"/>
            <a:ext cx="850500" cy="10863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Purple</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C56 M60 Y6 K0</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R136 G112 B170</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#8870aa</a:t>
            </a:r>
            <a:endParaRPr sz="600">
              <a:latin typeface="Avenir"/>
              <a:ea typeface="Avenir"/>
              <a:cs typeface="Avenir"/>
              <a:sym typeface="Avenir"/>
            </a:endParaRPr>
          </a:p>
        </p:txBody>
      </p:sp>
      <p:sp>
        <p:nvSpPr>
          <p:cNvPr id="118" name="Google Shape;118;p23"/>
          <p:cNvSpPr/>
          <p:nvPr/>
        </p:nvSpPr>
        <p:spPr>
          <a:xfrm>
            <a:off x="4572000" y="1793425"/>
            <a:ext cx="2256600" cy="1675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3"/>
          <p:cNvSpPr txBox="1"/>
          <p:nvPr/>
        </p:nvSpPr>
        <p:spPr>
          <a:xfrm>
            <a:off x="4656175" y="1830800"/>
            <a:ext cx="850500" cy="10863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Teal</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C76 M7 Y56 K0</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R43 G167 B139</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#2ba78b</a:t>
            </a:r>
            <a:endParaRPr sz="600">
              <a:solidFill>
                <a:srgbClr val="FFFFFF"/>
              </a:solidFill>
              <a:latin typeface="Avenir"/>
              <a:ea typeface="Avenir"/>
              <a:cs typeface="Avenir"/>
              <a:sym typeface="Avenir"/>
            </a:endParaRPr>
          </a:p>
        </p:txBody>
      </p:sp>
      <p:sp>
        <p:nvSpPr>
          <p:cNvPr id="120" name="Google Shape;120;p23"/>
          <p:cNvSpPr/>
          <p:nvPr/>
        </p:nvSpPr>
        <p:spPr>
          <a:xfrm>
            <a:off x="6828525" y="3468925"/>
            <a:ext cx="2315400" cy="16755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23"/>
          <p:cNvSpPr txBox="1"/>
          <p:nvPr/>
        </p:nvSpPr>
        <p:spPr>
          <a:xfrm>
            <a:off x="6912700"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Orange</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C0 M47 Y81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R245 G155 B63</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#f59b3f</a:t>
            </a:r>
            <a:endParaRPr sz="500">
              <a:solidFill>
                <a:srgbClr val="FFFFFF"/>
              </a:solidFill>
            </a:endParaRPr>
          </a:p>
          <a:p>
            <a:pPr marL="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122" name="Google Shape;122;p23"/>
          <p:cNvSpPr/>
          <p:nvPr/>
        </p:nvSpPr>
        <p:spPr>
          <a:xfrm>
            <a:off x="4572000" y="3468925"/>
            <a:ext cx="2256600" cy="1675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23"/>
          <p:cNvSpPr txBox="1"/>
          <p:nvPr/>
        </p:nvSpPr>
        <p:spPr>
          <a:xfrm>
            <a:off x="4656175"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Sky Blue</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C58 M0 Y11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R104 G198 B226</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#68c6e2</a:t>
            </a:r>
            <a:endParaRPr sz="500">
              <a:solidFill>
                <a:srgbClr val="FFFFFF"/>
              </a:solidFill>
            </a:endParaRPr>
          </a:p>
          <a:p>
            <a:pPr marL="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124" name="Google Shape;124;p23"/>
          <p:cNvSpPr/>
          <p:nvPr/>
        </p:nvSpPr>
        <p:spPr>
          <a:xfrm>
            <a:off x="2256525" y="3468925"/>
            <a:ext cx="2315400" cy="1675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3"/>
          <p:cNvSpPr txBox="1"/>
          <p:nvPr/>
        </p:nvSpPr>
        <p:spPr>
          <a:xfrm>
            <a:off x="2340700"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Pink</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C7 M66 Y38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R227 G116 B126</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#e3747e</a:t>
            </a:r>
            <a:endParaRPr sz="500">
              <a:solidFill>
                <a:srgbClr val="FFFFFF"/>
              </a:solidFill>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126" name="Google Shape;126;p23"/>
          <p:cNvSpPr/>
          <p:nvPr/>
        </p:nvSpPr>
        <p:spPr>
          <a:xfrm>
            <a:off x="0" y="3468925"/>
            <a:ext cx="2256600" cy="1675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3"/>
          <p:cNvSpPr txBox="1"/>
          <p:nvPr/>
        </p:nvSpPr>
        <p:spPr>
          <a:xfrm>
            <a:off x="84175"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Yellow</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C2 M11 Y90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R255 G222 B20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#ffde14</a:t>
            </a:r>
            <a:endParaRPr sz="500">
              <a:solidFill>
                <a:srgbClr val="FFFFFF"/>
              </a:solidFill>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128" name="Google Shape;128;p23"/>
          <p:cNvSpPr/>
          <p:nvPr/>
        </p:nvSpPr>
        <p:spPr>
          <a:xfrm>
            <a:off x="0" y="1793425"/>
            <a:ext cx="1145100" cy="1675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3"/>
          <p:cNvSpPr txBox="1"/>
          <p:nvPr/>
        </p:nvSpPr>
        <p:spPr>
          <a:xfrm>
            <a:off x="84175"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Light Grey</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C0 M0 Y0 K10</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R237 G237 B237</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#ededed</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130" name="Google Shape;130;p23"/>
          <p:cNvSpPr txBox="1"/>
          <p:nvPr/>
        </p:nvSpPr>
        <p:spPr>
          <a:xfrm>
            <a:off x="1212450"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SkWhite</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C0 M0 Y0 K0</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R0 G0 B0</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#ffffff</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131" name="Google Shape;131;p23"/>
          <p:cNvSpPr txBox="1"/>
          <p:nvPr/>
        </p:nvSpPr>
        <p:spPr>
          <a:xfrm>
            <a:off x="2340700"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Solvay Blue</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C76 M21 Y0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R0 G158 B224</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#009EE0</a:t>
            </a:r>
            <a:endParaRPr sz="500">
              <a:solidFill>
                <a:srgbClr val="FFFFFF"/>
              </a:solidFill>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2"/>
        <p:cNvGrpSpPr/>
        <p:nvPr/>
      </p:nvGrpSpPr>
      <p:grpSpPr>
        <a:xfrm>
          <a:off x="0" y="0"/>
          <a:ext cx="0" cy="0"/>
          <a:chOff x="0" y="0"/>
          <a:chExt cx="0" cy="0"/>
        </a:xfrm>
      </p:grpSpPr>
      <p:sp>
        <p:nvSpPr>
          <p:cNvPr id="133" name="Google Shape;133;p24"/>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Custom ">
  <p:cSld name="CUSTOM">
    <p:spTree>
      <p:nvGrpSpPr>
        <p:cNvPr id="1" name="Shape 134"/>
        <p:cNvGrpSpPr/>
        <p:nvPr/>
      </p:nvGrpSpPr>
      <p:grpSpPr>
        <a:xfrm>
          <a:off x="0" y="0"/>
          <a:ext cx="0" cy="0"/>
          <a:chOff x="0" y="0"/>
          <a:chExt cx="0" cy="0"/>
        </a:xfrm>
      </p:grpSpPr>
      <p:sp>
        <p:nvSpPr>
          <p:cNvPr id="135" name="Google Shape;135;p25"/>
          <p:cNvSpPr/>
          <p:nvPr/>
        </p:nvSpPr>
        <p:spPr>
          <a:xfrm>
            <a:off x="6124352" y="0"/>
            <a:ext cx="3019648" cy="5142697"/>
          </a:xfrm>
          <a:custGeom>
            <a:avLst/>
            <a:gdLst/>
            <a:ahLst/>
            <a:cxnLst/>
            <a:rect l="l" t="t" r="r" b="b"/>
            <a:pathLst>
              <a:path w="3019648" h="5207794" extrusionOk="0">
                <a:moveTo>
                  <a:pt x="1421304" y="5190743"/>
                </a:moveTo>
                <a:cubicBezTo>
                  <a:pt x="1435912" y="5188536"/>
                  <a:pt x="1451345" y="5192002"/>
                  <a:pt x="1464144" y="5201662"/>
                </a:cubicBezTo>
                <a:lnTo>
                  <a:pt x="1467000" y="5207794"/>
                </a:lnTo>
                <a:lnTo>
                  <a:pt x="1390034" y="5207794"/>
                </a:lnTo>
                <a:lnTo>
                  <a:pt x="1400446" y="5198241"/>
                </a:lnTo>
                <a:cubicBezTo>
                  <a:pt x="1406903" y="5194367"/>
                  <a:pt x="1414001" y="5191845"/>
                  <a:pt x="1421304" y="5190743"/>
                </a:cubicBezTo>
                <a:close/>
                <a:moveTo>
                  <a:pt x="1900899" y="5163178"/>
                </a:moveTo>
                <a:cubicBezTo>
                  <a:pt x="1895978" y="5164330"/>
                  <a:pt x="1891488" y="5167398"/>
                  <a:pt x="1888597" y="5172114"/>
                </a:cubicBezTo>
                <a:cubicBezTo>
                  <a:pt x="1882816" y="5181509"/>
                  <a:pt x="1885616" y="5193896"/>
                  <a:pt x="1894852" y="5199767"/>
                </a:cubicBezTo>
                <a:cubicBezTo>
                  <a:pt x="1903681" y="5205373"/>
                  <a:pt x="1915289" y="5203063"/>
                  <a:pt x="1921356" y="5194464"/>
                </a:cubicBezTo>
                <a:cubicBezTo>
                  <a:pt x="1927703" y="5185447"/>
                  <a:pt x="1925671" y="5172910"/>
                  <a:pt x="1916815" y="5166432"/>
                </a:cubicBezTo>
                <a:cubicBezTo>
                  <a:pt x="1916480" y="5166205"/>
                  <a:pt x="1916138" y="5165940"/>
                  <a:pt x="1915791" y="5165750"/>
                </a:cubicBezTo>
                <a:cubicBezTo>
                  <a:pt x="1911173" y="5162796"/>
                  <a:pt x="1905820" y="5162028"/>
                  <a:pt x="1900899" y="5163178"/>
                </a:cubicBezTo>
                <a:close/>
                <a:moveTo>
                  <a:pt x="1057588" y="5042590"/>
                </a:moveTo>
                <a:cubicBezTo>
                  <a:pt x="1070949" y="5043129"/>
                  <a:pt x="1084107" y="5048831"/>
                  <a:pt x="1093924" y="5059569"/>
                </a:cubicBezTo>
                <a:cubicBezTo>
                  <a:pt x="1113665" y="5081199"/>
                  <a:pt x="1112463" y="5114990"/>
                  <a:pt x="1091237" y="5135066"/>
                </a:cubicBezTo>
                <a:cubicBezTo>
                  <a:pt x="1070010" y="5155143"/>
                  <a:pt x="1036800" y="5153931"/>
                  <a:pt x="1017055" y="5132339"/>
                </a:cubicBezTo>
                <a:cubicBezTo>
                  <a:pt x="1016966" y="5132225"/>
                  <a:pt x="1016873" y="5132149"/>
                  <a:pt x="1016784" y="5132036"/>
                </a:cubicBezTo>
                <a:cubicBezTo>
                  <a:pt x="997203" y="5110293"/>
                  <a:pt x="998659" y="5076502"/>
                  <a:pt x="1020034" y="5056577"/>
                </a:cubicBezTo>
                <a:cubicBezTo>
                  <a:pt x="1030664" y="5046672"/>
                  <a:pt x="1044228" y="5042050"/>
                  <a:pt x="1057588" y="5042590"/>
                </a:cubicBezTo>
                <a:close/>
                <a:moveTo>
                  <a:pt x="1729162" y="5031997"/>
                </a:moveTo>
                <a:cubicBezTo>
                  <a:pt x="1724143" y="5032542"/>
                  <a:pt x="1719321" y="5034966"/>
                  <a:pt x="1715793" y="5039151"/>
                </a:cubicBezTo>
                <a:cubicBezTo>
                  <a:pt x="1709133" y="5047978"/>
                  <a:pt x="1710618" y="5060592"/>
                  <a:pt x="1719143" y="5067562"/>
                </a:cubicBezTo>
                <a:cubicBezTo>
                  <a:pt x="1727676" y="5074457"/>
                  <a:pt x="1740090" y="5073017"/>
                  <a:pt x="1746877" y="5064342"/>
                </a:cubicBezTo>
                <a:cubicBezTo>
                  <a:pt x="1753663" y="5055668"/>
                  <a:pt x="1752245" y="5043016"/>
                  <a:pt x="1743713" y="5036122"/>
                </a:cubicBezTo>
                <a:cubicBezTo>
                  <a:pt x="1739399" y="5032788"/>
                  <a:pt x="1734182" y="5031452"/>
                  <a:pt x="1729162" y="5031997"/>
                </a:cubicBezTo>
                <a:close/>
                <a:moveTo>
                  <a:pt x="891169" y="5031362"/>
                </a:moveTo>
                <a:cubicBezTo>
                  <a:pt x="901997" y="5032239"/>
                  <a:pt x="912493" y="5037315"/>
                  <a:pt x="920093" y="5046387"/>
                </a:cubicBezTo>
                <a:cubicBezTo>
                  <a:pt x="935295" y="5064533"/>
                  <a:pt x="933159" y="5091806"/>
                  <a:pt x="915320" y="5107262"/>
                </a:cubicBezTo>
                <a:cubicBezTo>
                  <a:pt x="897481" y="5122754"/>
                  <a:pt x="870697" y="5120558"/>
                  <a:pt x="855493" y="5102413"/>
                </a:cubicBezTo>
                <a:cubicBezTo>
                  <a:pt x="855420" y="5102337"/>
                  <a:pt x="855345" y="5102224"/>
                  <a:pt x="855274" y="5102148"/>
                </a:cubicBezTo>
                <a:cubicBezTo>
                  <a:pt x="840190" y="5084154"/>
                  <a:pt x="842290" y="5057145"/>
                  <a:pt x="859961" y="5041803"/>
                </a:cubicBezTo>
                <a:cubicBezTo>
                  <a:pt x="860061" y="5041728"/>
                  <a:pt x="860166" y="5041614"/>
                  <a:pt x="860266" y="5041538"/>
                </a:cubicBezTo>
                <a:cubicBezTo>
                  <a:pt x="869186" y="5033810"/>
                  <a:pt x="880342" y="5030486"/>
                  <a:pt x="891169" y="5031362"/>
                </a:cubicBezTo>
                <a:close/>
                <a:moveTo>
                  <a:pt x="1589783" y="5028569"/>
                </a:moveTo>
                <a:cubicBezTo>
                  <a:pt x="1584734" y="5028867"/>
                  <a:pt x="1579772" y="5030705"/>
                  <a:pt x="1575610" y="5034038"/>
                </a:cubicBezTo>
                <a:cubicBezTo>
                  <a:pt x="1564617" y="5042826"/>
                  <a:pt x="1562715" y="5059040"/>
                  <a:pt x="1571355" y="5070214"/>
                </a:cubicBezTo>
                <a:lnTo>
                  <a:pt x="1570238" y="5072865"/>
                </a:lnTo>
                <a:cubicBezTo>
                  <a:pt x="1570402" y="5073017"/>
                  <a:pt x="1570569" y="5073169"/>
                  <a:pt x="1570737" y="5073320"/>
                </a:cubicBezTo>
                <a:cubicBezTo>
                  <a:pt x="1581719" y="5082791"/>
                  <a:pt x="1598161" y="5081389"/>
                  <a:pt x="1607465" y="5070214"/>
                </a:cubicBezTo>
                <a:cubicBezTo>
                  <a:pt x="1607792" y="5069835"/>
                  <a:pt x="1608108" y="5069456"/>
                  <a:pt x="1608414" y="5069078"/>
                </a:cubicBezTo>
                <a:cubicBezTo>
                  <a:pt x="1617299" y="5057827"/>
                  <a:pt x="1615542" y="5041387"/>
                  <a:pt x="1604487" y="5032333"/>
                </a:cubicBezTo>
                <a:cubicBezTo>
                  <a:pt x="1599971" y="5029511"/>
                  <a:pt x="1594833" y="5028270"/>
                  <a:pt x="1589783" y="5028569"/>
                </a:cubicBezTo>
                <a:close/>
                <a:moveTo>
                  <a:pt x="1250408" y="5020396"/>
                </a:moveTo>
                <a:cubicBezTo>
                  <a:pt x="1265175" y="5020410"/>
                  <a:pt x="1279936" y="5026159"/>
                  <a:pt x="1291194" y="5037637"/>
                </a:cubicBezTo>
                <a:cubicBezTo>
                  <a:pt x="1313705" y="5060592"/>
                  <a:pt x="1313671" y="5097754"/>
                  <a:pt x="1291115" y="5120672"/>
                </a:cubicBezTo>
                <a:cubicBezTo>
                  <a:pt x="1268564" y="5143590"/>
                  <a:pt x="1232030" y="5143552"/>
                  <a:pt x="1209515" y="5120596"/>
                </a:cubicBezTo>
                <a:cubicBezTo>
                  <a:pt x="1209363" y="5120445"/>
                  <a:pt x="1209214" y="5120293"/>
                  <a:pt x="1209066" y="5120141"/>
                </a:cubicBezTo>
                <a:cubicBezTo>
                  <a:pt x="1186800" y="5097223"/>
                  <a:pt x="1187004" y="5060289"/>
                  <a:pt x="1209515" y="5037637"/>
                </a:cubicBezTo>
                <a:cubicBezTo>
                  <a:pt x="1209541" y="5037598"/>
                  <a:pt x="1209568" y="5037598"/>
                  <a:pt x="1209590" y="5037561"/>
                </a:cubicBezTo>
                <a:cubicBezTo>
                  <a:pt x="1220868" y="5026102"/>
                  <a:pt x="1235640" y="5020382"/>
                  <a:pt x="1250408" y="5020396"/>
                </a:cubicBezTo>
                <a:close/>
                <a:moveTo>
                  <a:pt x="1443860" y="5009084"/>
                </a:moveTo>
                <a:cubicBezTo>
                  <a:pt x="1434914" y="5009491"/>
                  <a:pt x="1426117" y="5013374"/>
                  <a:pt x="1419591" y="5020628"/>
                </a:cubicBezTo>
                <a:cubicBezTo>
                  <a:pt x="1406543" y="5035137"/>
                  <a:pt x="1407522" y="5057637"/>
                  <a:pt x="1421776" y="5070934"/>
                </a:cubicBezTo>
                <a:cubicBezTo>
                  <a:pt x="1436034" y="5084192"/>
                  <a:pt x="1458169" y="5083207"/>
                  <a:pt x="1471216" y="5068699"/>
                </a:cubicBezTo>
                <a:cubicBezTo>
                  <a:pt x="1471283" y="5068623"/>
                  <a:pt x="1471354" y="5068547"/>
                  <a:pt x="1471421" y="5068471"/>
                </a:cubicBezTo>
                <a:cubicBezTo>
                  <a:pt x="1484361" y="5054152"/>
                  <a:pt x="1483434" y="5031878"/>
                  <a:pt x="1469355" y="5018696"/>
                </a:cubicBezTo>
                <a:cubicBezTo>
                  <a:pt x="1469247" y="5018582"/>
                  <a:pt x="1469139" y="5018506"/>
                  <a:pt x="1469031" y="5018393"/>
                </a:cubicBezTo>
                <a:cubicBezTo>
                  <a:pt x="1461904" y="5011745"/>
                  <a:pt x="1452807" y="5008677"/>
                  <a:pt x="1443860" y="5009084"/>
                </a:cubicBezTo>
                <a:close/>
                <a:moveTo>
                  <a:pt x="1566316" y="4888566"/>
                </a:moveTo>
                <a:cubicBezTo>
                  <a:pt x="1561267" y="4888566"/>
                  <a:pt x="1556219" y="4890526"/>
                  <a:pt x="1552369" y="4894447"/>
                </a:cubicBezTo>
                <a:lnTo>
                  <a:pt x="1551253" y="4895204"/>
                </a:lnTo>
                <a:cubicBezTo>
                  <a:pt x="1543748" y="4903349"/>
                  <a:pt x="1544165" y="4916152"/>
                  <a:pt x="1552183" y="4923804"/>
                </a:cubicBezTo>
                <a:cubicBezTo>
                  <a:pt x="1560202" y="4931457"/>
                  <a:pt x="1572785" y="4931001"/>
                  <a:pt x="1580289" y="4922857"/>
                </a:cubicBezTo>
                <a:cubicBezTo>
                  <a:pt x="1580297" y="4922857"/>
                  <a:pt x="1580300" y="4922857"/>
                  <a:pt x="1580308" y="4922857"/>
                </a:cubicBezTo>
                <a:cubicBezTo>
                  <a:pt x="1588006" y="4914977"/>
                  <a:pt x="1587998" y="4902288"/>
                  <a:pt x="1580289" y="4894447"/>
                </a:cubicBezTo>
                <a:cubicBezTo>
                  <a:pt x="1580282" y="4894447"/>
                  <a:pt x="1580278" y="4894447"/>
                  <a:pt x="1580270" y="4894447"/>
                </a:cubicBezTo>
                <a:cubicBezTo>
                  <a:pt x="1576416" y="4890526"/>
                  <a:pt x="1571365" y="4888566"/>
                  <a:pt x="1566316" y="4888566"/>
                </a:cubicBezTo>
                <a:close/>
                <a:moveTo>
                  <a:pt x="1428886" y="4871334"/>
                </a:moveTo>
                <a:cubicBezTo>
                  <a:pt x="1422218" y="4871405"/>
                  <a:pt x="1415574" y="4874066"/>
                  <a:pt x="1410537" y="4879294"/>
                </a:cubicBezTo>
                <a:cubicBezTo>
                  <a:pt x="1410411" y="4879407"/>
                  <a:pt x="1410284" y="4879559"/>
                  <a:pt x="1410161" y="4879672"/>
                </a:cubicBezTo>
                <a:cubicBezTo>
                  <a:pt x="1400088" y="4890127"/>
                  <a:pt x="1400259" y="4906909"/>
                  <a:pt x="1410537" y="4917174"/>
                </a:cubicBezTo>
                <a:cubicBezTo>
                  <a:pt x="1420816" y="4927629"/>
                  <a:pt x="1437486" y="4927629"/>
                  <a:pt x="1447764" y="4917174"/>
                </a:cubicBezTo>
                <a:cubicBezTo>
                  <a:pt x="1458041" y="4906720"/>
                  <a:pt x="1458041" y="4889749"/>
                  <a:pt x="1447764" y="4879294"/>
                </a:cubicBezTo>
                <a:cubicBezTo>
                  <a:pt x="1447641" y="4879180"/>
                  <a:pt x="1447514" y="4879028"/>
                  <a:pt x="1447388" y="4878915"/>
                </a:cubicBezTo>
                <a:cubicBezTo>
                  <a:pt x="1442249" y="4873783"/>
                  <a:pt x="1435554" y="4871264"/>
                  <a:pt x="1428886" y="4871334"/>
                </a:cubicBezTo>
                <a:close/>
                <a:moveTo>
                  <a:pt x="895729" y="4847649"/>
                </a:moveTo>
                <a:cubicBezTo>
                  <a:pt x="908721" y="4849103"/>
                  <a:pt x="921178" y="4855505"/>
                  <a:pt x="930151" y="4866528"/>
                </a:cubicBezTo>
                <a:cubicBezTo>
                  <a:pt x="948522" y="4889067"/>
                  <a:pt x="945451" y="4922516"/>
                  <a:pt x="923294" y="4941191"/>
                </a:cubicBezTo>
                <a:cubicBezTo>
                  <a:pt x="901137" y="4959905"/>
                  <a:pt x="868281" y="4956761"/>
                  <a:pt x="849909" y="4934222"/>
                </a:cubicBezTo>
                <a:cubicBezTo>
                  <a:pt x="849381" y="4933578"/>
                  <a:pt x="848864" y="4932933"/>
                  <a:pt x="848365" y="4932251"/>
                </a:cubicBezTo>
                <a:cubicBezTo>
                  <a:pt x="831025" y="4909144"/>
                  <a:pt x="835384" y="4876111"/>
                  <a:pt x="858099" y="4858459"/>
                </a:cubicBezTo>
                <a:cubicBezTo>
                  <a:pt x="869211" y="4849690"/>
                  <a:pt x="882738" y="4846196"/>
                  <a:pt x="895729" y="4847649"/>
                </a:cubicBezTo>
                <a:close/>
                <a:moveTo>
                  <a:pt x="1283434" y="4845760"/>
                </a:moveTo>
                <a:cubicBezTo>
                  <a:pt x="1274484" y="4845760"/>
                  <a:pt x="1265534" y="4849236"/>
                  <a:pt x="1258702" y="4856186"/>
                </a:cubicBezTo>
                <a:cubicBezTo>
                  <a:pt x="1245030" y="4870089"/>
                  <a:pt x="1245018" y="4892628"/>
                  <a:pt x="1258676" y="4906530"/>
                </a:cubicBezTo>
                <a:cubicBezTo>
                  <a:pt x="1272339" y="4920470"/>
                  <a:pt x="1294492" y="4920470"/>
                  <a:pt x="1308166" y="4906567"/>
                </a:cubicBezTo>
                <a:cubicBezTo>
                  <a:pt x="1321645" y="4892590"/>
                  <a:pt x="1321645" y="4870164"/>
                  <a:pt x="1308166" y="4856186"/>
                </a:cubicBezTo>
                <a:cubicBezTo>
                  <a:pt x="1301335" y="4849236"/>
                  <a:pt x="1292385" y="4845760"/>
                  <a:pt x="1283434" y="4845760"/>
                </a:cubicBezTo>
                <a:close/>
                <a:moveTo>
                  <a:pt x="1090539" y="4840461"/>
                </a:moveTo>
                <a:cubicBezTo>
                  <a:pt x="1105263" y="4841602"/>
                  <a:pt x="1119558" y="4848459"/>
                  <a:pt x="1129937" y="4860770"/>
                </a:cubicBezTo>
                <a:cubicBezTo>
                  <a:pt x="1150691" y="4885354"/>
                  <a:pt x="1147917" y="4922440"/>
                  <a:pt x="1123735" y="4943578"/>
                </a:cubicBezTo>
                <a:cubicBezTo>
                  <a:pt x="1099553" y="4964678"/>
                  <a:pt x="1063127" y="4961874"/>
                  <a:pt x="1042369" y="4937252"/>
                </a:cubicBezTo>
                <a:cubicBezTo>
                  <a:pt x="1021698" y="4912743"/>
                  <a:pt x="1024356" y="4875847"/>
                  <a:pt x="1048325" y="4854671"/>
                </a:cubicBezTo>
                <a:cubicBezTo>
                  <a:pt x="1048408" y="4854596"/>
                  <a:pt x="1048490" y="4854520"/>
                  <a:pt x="1048571" y="4854444"/>
                </a:cubicBezTo>
                <a:cubicBezTo>
                  <a:pt x="1060662" y="4843895"/>
                  <a:pt x="1075815" y="4839320"/>
                  <a:pt x="1090539" y="4840461"/>
                </a:cubicBezTo>
                <a:close/>
                <a:moveTo>
                  <a:pt x="730915" y="4824050"/>
                </a:moveTo>
                <a:cubicBezTo>
                  <a:pt x="741610" y="4825683"/>
                  <a:pt x="751694" y="4831450"/>
                  <a:pt x="758657" y="4840958"/>
                </a:cubicBezTo>
                <a:cubicBezTo>
                  <a:pt x="772654" y="4860089"/>
                  <a:pt x="768764" y="4887134"/>
                  <a:pt x="749965" y="4901417"/>
                </a:cubicBezTo>
                <a:cubicBezTo>
                  <a:pt x="731165" y="4915660"/>
                  <a:pt x="704579" y="4911683"/>
                  <a:pt x="690581" y="4892552"/>
                </a:cubicBezTo>
                <a:cubicBezTo>
                  <a:pt x="676730" y="4873270"/>
                  <a:pt x="680713" y="4846224"/>
                  <a:pt x="699516" y="4831942"/>
                </a:cubicBezTo>
                <a:cubicBezTo>
                  <a:pt x="708918" y="4824915"/>
                  <a:pt x="720221" y="4822415"/>
                  <a:pt x="730915" y="4824050"/>
                </a:cubicBezTo>
                <a:close/>
                <a:moveTo>
                  <a:pt x="1418528" y="4735147"/>
                </a:moveTo>
                <a:cubicBezTo>
                  <a:pt x="1413478" y="4735147"/>
                  <a:pt x="1408431" y="4737107"/>
                  <a:pt x="1404581" y="4741028"/>
                </a:cubicBezTo>
                <a:lnTo>
                  <a:pt x="1403465" y="4740270"/>
                </a:lnTo>
                <a:cubicBezTo>
                  <a:pt x="1403457" y="4740270"/>
                  <a:pt x="1403453" y="4740270"/>
                  <a:pt x="1403446" y="4740270"/>
                </a:cubicBezTo>
                <a:cubicBezTo>
                  <a:pt x="1395748" y="4748150"/>
                  <a:pt x="1395754" y="4760839"/>
                  <a:pt x="1403465" y="4768681"/>
                </a:cubicBezTo>
                <a:cubicBezTo>
                  <a:pt x="1410969" y="4776826"/>
                  <a:pt x="1423552" y="4777280"/>
                  <a:pt x="1431571" y="4769629"/>
                </a:cubicBezTo>
                <a:cubicBezTo>
                  <a:pt x="1439589" y="4761976"/>
                  <a:pt x="1440006" y="4749172"/>
                  <a:pt x="1432501" y="4741028"/>
                </a:cubicBezTo>
                <a:cubicBezTo>
                  <a:pt x="1432494" y="4741028"/>
                  <a:pt x="1432490" y="4741028"/>
                  <a:pt x="1432482" y="4741028"/>
                </a:cubicBezTo>
                <a:cubicBezTo>
                  <a:pt x="1428627" y="4737107"/>
                  <a:pt x="1423577" y="4735147"/>
                  <a:pt x="1418528" y="4735147"/>
                </a:cubicBezTo>
                <a:close/>
                <a:moveTo>
                  <a:pt x="1280257" y="4707182"/>
                </a:moveTo>
                <a:cubicBezTo>
                  <a:pt x="1273820" y="4706434"/>
                  <a:pt x="1267103" y="4708185"/>
                  <a:pt x="1261632" y="4712617"/>
                </a:cubicBezTo>
                <a:cubicBezTo>
                  <a:pt x="1261059" y="4713073"/>
                  <a:pt x="1260508" y="4713565"/>
                  <a:pt x="1259976" y="4714095"/>
                </a:cubicBezTo>
                <a:cubicBezTo>
                  <a:pt x="1249832" y="4723868"/>
                  <a:pt x="1249407" y="4740157"/>
                  <a:pt x="1259027" y="4750499"/>
                </a:cubicBezTo>
                <a:cubicBezTo>
                  <a:pt x="1268061" y="4760195"/>
                  <a:pt x="1282881" y="4761256"/>
                  <a:pt x="1293156" y="4752923"/>
                </a:cubicBezTo>
                <a:cubicBezTo>
                  <a:pt x="1304096" y="4744059"/>
                  <a:pt x="1305906" y="4727883"/>
                  <a:pt x="1297202" y="4716747"/>
                </a:cubicBezTo>
                <a:cubicBezTo>
                  <a:pt x="1292851" y="4711178"/>
                  <a:pt x="1286694" y="4707930"/>
                  <a:pt x="1280257" y="4707182"/>
                </a:cubicBezTo>
                <a:close/>
                <a:moveTo>
                  <a:pt x="1136487" y="4668174"/>
                </a:moveTo>
                <a:cubicBezTo>
                  <a:pt x="1127632" y="4666820"/>
                  <a:pt x="1118267" y="4668903"/>
                  <a:pt x="1110494" y="4674736"/>
                </a:cubicBezTo>
                <a:cubicBezTo>
                  <a:pt x="1109816" y="4675228"/>
                  <a:pt x="1109158" y="4675797"/>
                  <a:pt x="1108517" y="4676328"/>
                </a:cubicBezTo>
                <a:cubicBezTo>
                  <a:pt x="1093843" y="4689131"/>
                  <a:pt x="1092133" y="4711595"/>
                  <a:pt x="1104709" y="4726557"/>
                </a:cubicBezTo>
                <a:cubicBezTo>
                  <a:pt x="1117280" y="4741483"/>
                  <a:pt x="1139370" y="4743225"/>
                  <a:pt x="1154048" y="4730422"/>
                </a:cubicBezTo>
                <a:cubicBezTo>
                  <a:pt x="1167982" y="4718262"/>
                  <a:pt x="1170331" y="4697237"/>
                  <a:pt x="1159431" y="4682237"/>
                </a:cubicBezTo>
                <a:cubicBezTo>
                  <a:pt x="1153691" y="4674320"/>
                  <a:pt x="1145344" y="4669528"/>
                  <a:pt x="1136487" y="4668174"/>
                </a:cubicBezTo>
                <a:close/>
                <a:moveTo>
                  <a:pt x="944097" y="4648869"/>
                </a:moveTo>
                <a:cubicBezTo>
                  <a:pt x="958672" y="4651127"/>
                  <a:pt x="972403" y="4659035"/>
                  <a:pt x="981847" y="4672047"/>
                </a:cubicBezTo>
                <a:cubicBezTo>
                  <a:pt x="1000773" y="4698146"/>
                  <a:pt x="995327" y="4734891"/>
                  <a:pt x="969690" y="4754173"/>
                </a:cubicBezTo>
                <a:cubicBezTo>
                  <a:pt x="944047" y="4773417"/>
                  <a:pt x="907920" y="4767885"/>
                  <a:pt x="888997" y="4741786"/>
                </a:cubicBezTo>
                <a:cubicBezTo>
                  <a:pt x="888967" y="4741748"/>
                  <a:pt x="888938" y="4741710"/>
                  <a:pt x="888908" y="4741672"/>
                </a:cubicBezTo>
                <a:cubicBezTo>
                  <a:pt x="870049" y="4715534"/>
                  <a:pt x="875592" y="4678789"/>
                  <a:pt x="901282" y="4659584"/>
                </a:cubicBezTo>
                <a:cubicBezTo>
                  <a:pt x="914103" y="4650000"/>
                  <a:pt x="929522" y="4646610"/>
                  <a:pt x="944097" y="4648869"/>
                </a:cubicBezTo>
                <a:close/>
                <a:moveTo>
                  <a:pt x="731586" y="4638059"/>
                </a:moveTo>
                <a:cubicBezTo>
                  <a:pt x="751873" y="4635393"/>
                  <a:pt x="772692" y="4645009"/>
                  <a:pt x="783647" y="4664129"/>
                </a:cubicBezTo>
                <a:cubicBezTo>
                  <a:pt x="785232" y="4666137"/>
                  <a:pt x="786673" y="4668297"/>
                  <a:pt x="787954" y="4670531"/>
                </a:cubicBezTo>
                <a:cubicBezTo>
                  <a:pt x="802565" y="4695988"/>
                  <a:pt x="794108" y="4728717"/>
                  <a:pt x="769070" y="4743566"/>
                </a:cubicBezTo>
                <a:cubicBezTo>
                  <a:pt x="744030" y="4758454"/>
                  <a:pt x="711890" y="4749855"/>
                  <a:pt x="697282" y="4724360"/>
                </a:cubicBezTo>
                <a:cubicBezTo>
                  <a:pt x="695696" y="4722353"/>
                  <a:pt x="694256" y="4720193"/>
                  <a:pt x="692975" y="4717959"/>
                </a:cubicBezTo>
                <a:cubicBezTo>
                  <a:pt x="678363" y="4692503"/>
                  <a:pt x="686822" y="4659774"/>
                  <a:pt x="711860" y="4644924"/>
                </a:cubicBezTo>
                <a:cubicBezTo>
                  <a:pt x="718120" y="4641202"/>
                  <a:pt x="724824" y="4638948"/>
                  <a:pt x="731586" y="4638059"/>
                </a:cubicBezTo>
                <a:close/>
                <a:moveTo>
                  <a:pt x="587877" y="4604079"/>
                </a:moveTo>
                <a:cubicBezTo>
                  <a:pt x="598350" y="4607005"/>
                  <a:pt x="607727" y="4613994"/>
                  <a:pt x="613523" y="4624354"/>
                </a:cubicBezTo>
                <a:cubicBezTo>
                  <a:pt x="614204" y="4625378"/>
                  <a:pt x="614845" y="4626401"/>
                  <a:pt x="615440" y="4627461"/>
                </a:cubicBezTo>
                <a:cubicBezTo>
                  <a:pt x="627032" y="4648181"/>
                  <a:pt x="619922" y="4674547"/>
                  <a:pt x="599551" y="4686366"/>
                </a:cubicBezTo>
                <a:cubicBezTo>
                  <a:pt x="579182" y="4698146"/>
                  <a:pt x="553268" y="4690912"/>
                  <a:pt x="541676" y="4670191"/>
                </a:cubicBezTo>
                <a:cubicBezTo>
                  <a:pt x="540995" y="4669168"/>
                  <a:pt x="540355" y="4668145"/>
                  <a:pt x="539759" y="4667085"/>
                </a:cubicBezTo>
                <a:cubicBezTo>
                  <a:pt x="528167" y="4646364"/>
                  <a:pt x="535277" y="4619998"/>
                  <a:pt x="555647" y="4608180"/>
                </a:cubicBezTo>
                <a:cubicBezTo>
                  <a:pt x="565833" y="4602290"/>
                  <a:pt x="577404" y="4601153"/>
                  <a:pt x="587877" y="4604079"/>
                </a:cubicBezTo>
                <a:close/>
                <a:moveTo>
                  <a:pt x="1278060" y="4568192"/>
                </a:moveTo>
                <a:cubicBezTo>
                  <a:pt x="1273021" y="4567647"/>
                  <a:pt x="1267781" y="4569029"/>
                  <a:pt x="1263494" y="4572458"/>
                </a:cubicBezTo>
                <a:cubicBezTo>
                  <a:pt x="1254961" y="4579466"/>
                  <a:pt x="1253629" y="4592193"/>
                  <a:pt x="1260516" y="4600868"/>
                </a:cubicBezTo>
                <a:cubicBezTo>
                  <a:pt x="1267402" y="4609543"/>
                  <a:pt x="1279903" y="4610907"/>
                  <a:pt x="1288436" y="4603899"/>
                </a:cubicBezTo>
                <a:cubicBezTo>
                  <a:pt x="1296658" y="4596739"/>
                  <a:pt x="1297962" y="4584276"/>
                  <a:pt x="1291414" y="4575488"/>
                </a:cubicBezTo>
                <a:cubicBezTo>
                  <a:pt x="1287935" y="4571208"/>
                  <a:pt x="1283099" y="4568737"/>
                  <a:pt x="1278060" y="4568192"/>
                </a:cubicBezTo>
                <a:close/>
                <a:moveTo>
                  <a:pt x="1142418" y="4528687"/>
                </a:moveTo>
                <a:cubicBezTo>
                  <a:pt x="1135984" y="4527692"/>
                  <a:pt x="1129178" y="4529197"/>
                  <a:pt x="1123522" y="4533440"/>
                </a:cubicBezTo>
                <a:cubicBezTo>
                  <a:pt x="1112213" y="4541926"/>
                  <a:pt x="1109797" y="4558101"/>
                  <a:pt x="1118125" y="4569616"/>
                </a:cubicBezTo>
                <a:cubicBezTo>
                  <a:pt x="1126453" y="4581133"/>
                  <a:pt x="1142367" y="4583594"/>
                  <a:pt x="1153676" y="4575109"/>
                </a:cubicBezTo>
                <a:cubicBezTo>
                  <a:pt x="1164985" y="4566624"/>
                  <a:pt x="1167402" y="4550449"/>
                  <a:pt x="1159074" y="4538934"/>
                </a:cubicBezTo>
                <a:cubicBezTo>
                  <a:pt x="1154911" y="4533176"/>
                  <a:pt x="1148850" y="4529681"/>
                  <a:pt x="1142418" y="4528687"/>
                </a:cubicBezTo>
                <a:close/>
                <a:moveTo>
                  <a:pt x="1003535" y="4479782"/>
                </a:moveTo>
                <a:cubicBezTo>
                  <a:pt x="994711" y="4478067"/>
                  <a:pt x="985242" y="4479781"/>
                  <a:pt x="977224" y="4485331"/>
                </a:cubicBezTo>
                <a:cubicBezTo>
                  <a:pt x="961186" y="4496430"/>
                  <a:pt x="957021" y="4518629"/>
                  <a:pt x="967917" y="4534956"/>
                </a:cubicBezTo>
                <a:cubicBezTo>
                  <a:pt x="978814" y="4551282"/>
                  <a:pt x="1000646" y="4555525"/>
                  <a:pt x="1016683" y="4544425"/>
                </a:cubicBezTo>
                <a:cubicBezTo>
                  <a:pt x="1032721" y="4533326"/>
                  <a:pt x="1036886" y="4511128"/>
                  <a:pt x="1025990" y="4494802"/>
                </a:cubicBezTo>
                <a:cubicBezTo>
                  <a:pt x="1020542" y="4486639"/>
                  <a:pt x="1012360" y="4481497"/>
                  <a:pt x="1003535" y="4479782"/>
                </a:cubicBezTo>
                <a:close/>
                <a:moveTo>
                  <a:pt x="790125" y="4446245"/>
                </a:moveTo>
                <a:cubicBezTo>
                  <a:pt x="812317" y="4442552"/>
                  <a:pt x="835538" y="4452346"/>
                  <a:pt x="848272" y="4472944"/>
                </a:cubicBezTo>
                <a:cubicBezTo>
                  <a:pt x="865247" y="4500371"/>
                  <a:pt x="857147" y="4536622"/>
                  <a:pt x="830180" y="4553895"/>
                </a:cubicBezTo>
                <a:cubicBezTo>
                  <a:pt x="803083" y="4570754"/>
                  <a:pt x="767700" y="4562533"/>
                  <a:pt x="750516" y="4535334"/>
                </a:cubicBezTo>
                <a:cubicBezTo>
                  <a:pt x="733660" y="4507909"/>
                  <a:pt x="741790" y="4471769"/>
                  <a:pt x="768700" y="4454534"/>
                </a:cubicBezTo>
                <a:cubicBezTo>
                  <a:pt x="775444" y="4450206"/>
                  <a:pt x="782727" y="4447477"/>
                  <a:pt x="790125" y="4446245"/>
                </a:cubicBezTo>
                <a:close/>
                <a:moveTo>
                  <a:pt x="600032" y="4423628"/>
                </a:moveTo>
                <a:cubicBezTo>
                  <a:pt x="620343" y="4421166"/>
                  <a:pt x="641070" y="4430982"/>
                  <a:pt x="651844" y="4450215"/>
                </a:cubicBezTo>
                <a:cubicBezTo>
                  <a:pt x="666209" y="4475824"/>
                  <a:pt x="657443" y="4508439"/>
                  <a:pt x="632263" y="4523061"/>
                </a:cubicBezTo>
                <a:cubicBezTo>
                  <a:pt x="607083" y="4537683"/>
                  <a:pt x="575028" y="4528743"/>
                  <a:pt x="560662" y="4503136"/>
                </a:cubicBezTo>
                <a:cubicBezTo>
                  <a:pt x="546561" y="4477566"/>
                  <a:pt x="555170" y="4445215"/>
                  <a:pt x="580020" y="4430404"/>
                </a:cubicBezTo>
                <a:cubicBezTo>
                  <a:pt x="580093" y="4430365"/>
                  <a:pt x="580168" y="4430328"/>
                  <a:pt x="580242" y="4430290"/>
                </a:cubicBezTo>
                <a:cubicBezTo>
                  <a:pt x="586537" y="4426635"/>
                  <a:pt x="593261" y="4424449"/>
                  <a:pt x="600032" y="4423628"/>
                </a:cubicBezTo>
                <a:close/>
                <a:moveTo>
                  <a:pt x="1151521" y="4391771"/>
                </a:moveTo>
                <a:cubicBezTo>
                  <a:pt x="1146589" y="4390819"/>
                  <a:pt x="1141302" y="4391766"/>
                  <a:pt x="1136817" y="4394834"/>
                </a:cubicBezTo>
                <a:cubicBezTo>
                  <a:pt x="1127781" y="4401045"/>
                  <a:pt x="1125403" y="4413547"/>
                  <a:pt x="1131496" y="4422714"/>
                </a:cubicBezTo>
                <a:cubicBezTo>
                  <a:pt x="1137591" y="4431919"/>
                  <a:pt x="1149857" y="4434343"/>
                  <a:pt x="1158888" y="4428131"/>
                </a:cubicBezTo>
                <a:cubicBezTo>
                  <a:pt x="1167800" y="4421767"/>
                  <a:pt x="1170107" y="4409342"/>
                  <a:pt x="1164100" y="4400099"/>
                </a:cubicBezTo>
                <a:cubicBezTo>
                  <a:pt x="1161031" y="4395573"/>
                  <a:pt x="1156453" y="4392723"/>
                  <a:pt x="1151521" y="4391771"/>
                </a:cubicBezTo>
                <a:close/>
                <a:moveTo>
                  <a:pt x="459449" y="4375685"/>
                </a:moveTo>
                <a:cubicBezTo>
                  <a:pt x="469833" y="4378924"/>
                  <a:pt x="479002" y="4386197"/>
                  <a:pt x="484497" y="4396727"/>
                </a:cubicBezTo>
                <a:cubicBezTo>
                  <a:pt x="495482" y="4417789"/>
                  <a:pt x="487605" y="4443928"/>
                  <a:pt x="466903" y="4455140"/>
                </a:cubicBezTo>
                <a:cubicBezTo>
                  <a:pt x="446198" y="4466315"/>
                  <a:pt x="420508" y="4458284"/>
                  <a:pt x="409523" y="4437222"/>
                </a:cubicBezTo>
                <a:cubicBezTo>
                  <a:pt x="398556" y="4416198"/>
                  <a:pt x="406381" y="4390099"/>
                  <a:pt x="427019" y="4378886"/>
                </a:cubicBezTo>
                <a:cubicBezTo>
                  <a:pt x="427052" y="4378886"/>
                  <a:pt x="427082" y="4378847"/>
                  <a:pt x="427116" y="4378847"/>
                </a:cubicBezTo>
                <a:cubicBezTo>
                  <a:pt x="437467" y="4373241"/>
                  <a:pt x="449066" y="4372446"/>
                  <a:pt x="459449" y="4375685"/>
                </a:cubicBezTo>
                <a:close/>
                <a:moveTo>
                  <a:pt x="1018320" y="4342265"/>
                </a:moveTo>
                <a:cubicBezTo>
                  <a:pt x="1012000" y="4340816"/>
                  <a:pt x="1005136" y="4341819"/>
                  <a:pt x="999228" y="4345626"/>
                </a:cubicBezTo>
                <a:cubicBezTo>
                  <a:pt x="987416" y="4353240"/>
                  <a:pt x="983894" y="4369151"/>
                  <a:pt x="991370" y="4381159"/>
                </a:cubicBezTo>
                <a:cubicBezTo>
                  <a:pt x="991515" y="4381386"/>
                  <a:pt x="991664" y="4381651"/>
                  <a:pt x="991816" y="4381878"/>
                </a:cubicBezTo>
                <a:cubicBezTo>
                  <a:pt x="999388" y="4393583"/>
                  <a:pt x="1014856" y="4396803"/>
                  <a:pt x="1026363" y="4389114"/>
                </a:cubicBezTo>
                <a:cubicBezTo>
                  <a:pt x="1038130" y="4381500"/>
                  <a:pt x="1041614" y="4365627"/>
                  <a:pt x="1034154" y="4353619"/>
                </a:cubicBezTo>
                <a:cubicBezTo>
                  <a:pt x="1030418" y="4347615"/>
                  <a:pt x="1024640" y="4343714"/>
                  <a:pt x="1018320" y="4342265"/>
                </a:cubicBezTo>
                <a:close/>
                <a:moveTo>
                  <a:pt x="885394" y="4282838"/>
                </a:moveTo>
                <a:cubicBezTo>
                  <a:pt x="876809" y="4280471"/>
                  <a:pt x="867341" y="4281418"/>
                  <a:pt x="858997" y="4286229"/>
                </a:cubicBezTo>
                <a:cubicBezTo>
                  <a:pt x="842178" y="4295927"/>
                  <a:pt x="836259" y="4317632"/>
                  <a:pt x="845777" y="4334754"/>
                </a:cubicBezTo>
                <a:cubicBezTo>
                  <a:pt x="855292" y="4351876"/>
                  <a:pt x="876646" y="4357900"/>
                  <a:pt x="893465" y="4348202"/>
                </a:cubicBezTo>
                <a:cubicBezTo>
                  <a:pt x="909438" y="4337708"/>
                  <a:pt x="915059" y="4316610"/>
                  <a:pt x="906494" y="4299336"/>
                </a:cubicBezTo>
                <a:cubicBezTo>
                  <a:pt x="901681" y="4290888"/>
                  <a:pt x="893979" y="4285206"/>
                  <a:pt x="885394" y="4282838"/>
                </a:cubicBezTo>
                <a:close/>
                <a:moveTo>
                  <a:pt x="673780" y="4232605"/>
                </a:moveTo>
                <a:cubicBezTo>
                  <a:pt x="696107" y="4230697"/>
                  <a:pt x="718433" y="4242183"/>
                  <a:pt x="729594" y="4263576"/>
                </a:cubicBezTo>
                <a:cubicBezTo>
                  <a:pt x="744537" y="4292214"/>
                  <a:pt x="733835" y="4327784"/>
                  <a:pt x="705691" y="4342974"/>
                </a:cubicBezTo>
                <a:cubicBezTo>
                  <a:pt x="677545" y="4358202"/>
                  <a:pt x="642611" y="4347293"/>
                  <a:pt x="627669" y="4318655"/>
                </a:cubicBezTo>
                <a:cubicBezTo>
                  <a:pt x="627616" y="4318541"/>
                  <a:pt x="627565" y="4318466"/>
                  <a:pt x="627516" y="4318351"/>
                </a:cubicBezTo>
                <a:cubicBezTo>
                  <a:pt x="612733" y="4289638"/>
                  <a:pt x="623633" y="4254144"/>
                  <a:pt x="651866" y="4239105"/>
                </a:cubicBezTo>
                <a:cubicBezTo>
                  <a:pt x="658895" y="4235364"/>
                  <a:pt x="666338" y="4233241"/>
                  <a:pt x="673780" y="4232605"/>
                </a:cubicBezTo>
                <a:close/>
                <a:moveTo>
                  <a:pt x="1037295" y="4205822"/>
                </a:moveTo>
                <a:cubicBezTo>
                  <a:pt x="1032489" y="4204595"/>
                  <a:pt x="1027224" y="4205239"/>
                  <a:pt x="1022639" y="4208043"/>
                </a:cubicBezTo>
                <a:cubicBezTo>
                  <a:pt x="1013181" y="4213573"/>
                  <a:pt x="1009930" y="4225884"/>
                  <a:pt x="1015381" y="4235506"/>
                </a:cubicBezTo>
                <a:cubicBezTo>
                  <a:pt x="1020831" y="4245127"/>
                  <a:pt x="1032911" y="4248423"/>
                  <a:pt x="1042369" y="4242893"/>
                </a:cubicBezTo>
                <a:cubicBezTo>
                  <a:pt x="1051713" y="4237173"/>
                  <a:pt x="1054852" y="4224900"/>
                  <a:pt x="1049443" y="4215239"/>
                </a:cubicBezTo>
                <a:cubicBezTo>
                  <a:pt x="1049361" y="4215089"/>
                  <a:pt x="1049279" y="4214937"/>
                  <a:pt x="1049197" y="4214823"/>
                </a:cubicBezTo>
                <a:cubicBezTo>
                  <a:pt x="1046448" y="4210146"/>
                  <a:pt x="1042101" y="4207048"/>
                  <a:pt x="1037295" y="4205822"/>
                </a:cubicBezTo>
                <a:close/>
                <a:moveTo>
                  <a:pt x="485555" y="4195129"/>
                </a:moveTo>
                <a:cubicBezTo>
                  <a:pt x="505930" y="4194366"/>
                  <a:pt x="525742" y="4205780"/>
                  <a:pt x="534987" y="4225695"/>
                </a:cubicBezTo>
                <a:cubicBezTo>
                  <a:pt x="547357" y="4252401"/>
                  <a:pt x="536133" y="4284221"/>
                  <a:pt x="509919" y="4296797"/>
                </a:cubicBezTo>
                <a:cubicBezTo>
                  <a:pt x="483704" y="4309412"/>
                  <a:pt x="452419" y="4297972"/>
                  <a:pt x="440048" y="4271304"/>
                </a:cubicBezTo>
                <a:lnTo>
                  <a:pt x="440793" y="4271304"/>
                </a:lnTo>
                <a:cubicBezTo>
                  <a:pt x="440697" y="4271114"/>
                  <a:pt x="440599" y="4270887"/>
                  <a:pt x="440507" y="4270697"/>
                </a:cubicBezTo>
                <a:cubicBezTo>
                  <a:pt x="428210" y="4244218"/>
                  <a:pt x="439338" y="4212588"/>
                  <a:pt x="465363" y="4200087"/>
                </a:cubicBezTo>
                <a:cubicBezTo>
                  <a:pt x="471909" y="4196991"/>
                  <a:pt x="478763" y="4195383"/>
                  <a:pt x="485555" y="4195129"/>
                </a:cubicBezTo>
                <a:close/>
                <a:moveTo>
                  <a:pt x="910218" y="4146845"/>
                </a:moveTo>
                <a:cubicBezTo>
                  <a:pt x="904020" y="4144856"/>
                  <a:pt x="897077" y="4145274"/>
                  <a:pt x="890859" y="4148569"/>
                </a:cubicBezTo>
                <a:cubicBezTo>
                  <a:pt x="890587" y="4148720"/>
                  <a:pt x="890319" y="4148834"/>
                  <a:pt x="890051" y="4148985"/>
                </a:cubicBezTo>
                <a:cubicBezTo>
                  <a:pt x="877952" y="4155691"/>
                  <a:pt x="873481" y="4171108"/>
                  <a:pt x="880063" y="4183419"/>
                </a:cubicBezTo>
                <a:cubicBezTo>
                  <a:pt x="886649" y="4195958"/>
                  <a:pt x="901859" y="4200807"/>
                  <a:pt x="914311" y="4194405"/>
                </a:cubicBezTo>
                <a:cubicBezTo>
                  <a:pt x="926748" y="4187814"/>
                  <a:pt x="931584" y="4172207"/>
                  <a:pt x="925107" y="4159554"/>
                </a:cubicBezTo>
                <a:cubicBezTo>
                  <a:pt x="921868" y="4153228"/>
                  <a:pt x="916415" y="4148833"/>
                  <a:pt x="910218" y="4146845"/>
                </a:cubicBezTo>
                <a:close/>
                <a:moveTo>
                  <a:pt x="348378" y="4137541"/>
                </a:moveTo>
                <a:cubicBezTo>
                  <a:pt x="358498" y="4141552"/>
                  <a:pt x="367114" y="4149498"/>
                  <a:pt x="371828" y="4160426"/>
                </a:cubicBezTo>
                <a:cubicBezTo>
                  <a:pt x="381257" y="4182246"/>
                  <a:pt x="371503" y="4207739"/>
                  <a:pt x="350045" y="4217323"/>
                </a:cubicBezTo>
                <a:cubicBezTo>
                  <a:pt x="328587" y="4226906"/>
                  <a:pt x="303550" y="4216982"/>
                  <a:pt x="294121" y="4195163"/>
                </a:cubicBezTo>
                <a:cubicBezTo>
                  <a:pt x="294049" y="4195012"/>
                  <a:pt x="293976" y="4194821"/>
                  <a:pt x="293904" y="4194671"/>
                </a:cubicBezTo>
                <a:cubicBezTo>
                  <a:pt x="284643" y="4172964"/>
                  <a:pt x="294407" y="4147773"/>
                  <a:pt x="315713" y="4138341"/>
                </a:cubicBezTo>
                <a:cubicBezTo>
                  <a:pt x="315776" y="4138303"/>
                  <a:pt x="315840" y="4138265"/>
                  <a:pt x="315904" y="4138265"/>
                </a:cubicBezTo>
                <a:cubicBezTo>
                  <a:pt x="326633" y="4133455"/>
                  <a:pt x="338257" y="4133531"/>
                  <a:pt x="348378" y="4137541"/>
                </a:cubicBezTo>
                <a:close/>
                <a:moveTo>
                  <a:pt x="780143" y="4077656"/>
                </a:moveTo>
                <a:cubicBezTo>
                  <a:pt x="771569" y="4075023"/>
                  <a:pt x="762008" y="4075724"/>
                  <a:pt x="753494" y="4080383"/>
                </a:cubicBezTo>
                <a:cubicBezTo>
                  <a:pt x="737442" y="4089133"/>
                  <a:pt x="730686" y="4108984"/>
                  <a:pt x="737963" y="4125992"/>
                </a:cubicBezTo>
                <a:cubicBezTo>
                  <a:pt x="745680" y="4144023"/>
                  <a:pt x="766304" y="4152244"/>
                  <a:pt x="784019" y="4144402"/>
                </a:cubicBezTo>
                <a:cubicBezTo>
                  <a:pt x="784894" y="4144023"/>
                  <a:pt x="785750" y="4143607"/>
                  <a:pt x="786592" y="4143114"/>
                </a:cubicBezTo>
                <a:cubicBezTo>
                  <a:pt x="803619" y="4133833"/>
                  <a:pt x="810015" y="4112241"/>
                  <a:pt x="800876" y="4094930"/>
                </a:cubicBezTo>
                <a:cubicBezTo>
                  <a:pt x="796307" y="4086256"/>
                  <a:pt x="788718" y="4080289"/>
                  <a:pt x="780143" y="4077656"/>
                </a:cubicBezTo>
                <a:close/>
                <a:moveTo>
                  <a:pt x="939064" y="4012425"/>
                </a:moveTo>
                <a:cubicBezTo>
                  <a:pt x="934295" y="4010740"/>
                  <a:pt x="928894" y="4010910"/>
                  <a:pt x="923990" y="4013335"/>
                </a:cubicBezTo>
                <a:cubicBezTo>
                  <a:pt x="914248" y="4018258"/>
                  <a:pt x="910123" y="4030191"/>
                  <a:pt x="914684" y="4040230"/>
                </a:cubicBezTo>
                <a:cubicBezTo>
                  <a:pt x="919516" y="4050154"/>
                  <a:pt x="931350" y="4054245"/>
                  <a:pt x="941114" y="4049321"/>
                </a:cubicBezTo>
                <a:cubicBezTo>
                  <a:pt x="941240" y="4049245"/>
                  <a:pt x="941367" y="4049208"/>
                  <a:pt x="941494" y="4049132"/>
                </a:cubicBezTo>
                <a:cubicBezTo>
                  <a:pt x="951106" y="4044359"/>
                  <a:pt x="955100" y="4032577"/>
                  <a:pt x="950420" y="4022805"/>
                </a:cubicBezTo>
                <a:cubicBezTo>
                  <a:pt x="950398" y="4022766"/>
                  <a:pt x="950373" y="4022690"/>
                  <a:pt x="950347" y="4022653"/>
                </a:cubicBezTo>
                <a:cubicBezTo>
                  <a:pt x="947972" y="4017653"/>
                  <a:pt x="943834" y="4014110"/>
                  <a:pt x="939064" y="4012425"/>
                </a:cubicBezTo>
                <a:close/>
                <a:moveTo>
                  <a:pt x="575310" y="4012328"/>
                </a:moveTo>
                <a:cubicBezTo>
                  <a:pt x="597794" y="4012607"/>
                  <a:pt x="619000" y="4026336"/>
                  <a:pt x="628037" y="4048866"/>
                </a:cubicBezTo>
                <a:cubicBezTo>
                  <a:pt x="640084" y="4078868"/>
                  <a:pt x="625938" y="4113150"/>
                  <a:pt x="596436" y="4125424"/>
                </a:cubicBezTo>
                <a:cubicBezTo>
                  <a:pt x="566934" y="4137697"/>
                  <a:pt x="533252" y="4123265"/>
                  <a:pt x="521202" y="4093262"/>
                </a:cubicBezTo>
                <a:cubicBezTo>
                  <a:pt x="509233" y="4063981"/>
                  <a:pt x="522464" y="4030305"/>
                  <a:pt x="550983" y="4017500"/>
                </a:cubicBezTo>
                <a:cubicBezTo>
                  <a:pt x="551585" y="4017236"/>
                  <a:pt x="552192" y="4016971"/>
                  <a:pt x="552803" y="4016705"/>
                </a:cubicBezTo>
                <a:cubicBezTo>
                  <a:pt x="560179" y="4013637"/>
                  <a:pt x="567816" y="4012235"/>
                  <a:pt x="575310" y="4012328"/>
                </a:cubicBezTo>
                <a:close/>
                <a:moveTo>
                  <a:pt x="387409" y="3959300"/>
                </a:moveTo>
                <a:cubicBezTo>
                  <a:pt x="407660" y="3959822"/>
                  <a:pt x="426611" y="3972394"/>
                  <a:pt x="434554" y="3992765"/>
                </a:cubicBezTo>
                <a:cubicBezTo>
                  <a:pt x="445174" y="4019962"/>
                  <a:pt x="432101" y="4050798"/>
                  <a:pt x="405346" y="4061632"/>
                </a:cubicBezTo>
                <a:cubicBezTo>
                  <a:pt x="378596" y="4072428"/>
                  <a:pt x="348298" y="4059132"/>
                  <a:pt x="337676" y="4031896"/>
                </a:cubicBezTo>
                <a:cubicBezTo>
                  <a:pt x="327244" y="4004584"/>
                  <a:pt x="340363" y="3973824"/>
                  <a:pt x="367085" y="3962952"/>
                </a:cubicBezTo>
                <a:cubicBezTo>
                  <a:pt x="373764" y="3960291"/>
                  <a:pt x="380659" y="3959125"/>
                  <a:pt x="387409" y="3959300"/>
                </a:cubicBezTo>
                <a:close/>
                <a:moveTo>
                  <a:pt x="815650" y="3945206"/>
                </a:moveTo>
                <a:cubicBezTo>
                  <a:pt x="809693" y="3942781"/>
                  <a:pt x="802837" y="3942648"/>
                  <a:pt x="796464" y="3945376"/>
                </a:cubicBezTo>
                <a:cubicBezTo>
                  <a:pt x="783569" y="3950868"/>
                  <a:pt x="777497" y="3965945"/>
                  <a:pt x="782902" y="3979090"/>
                </a:cubicBezTo>
                <a:cubicBezTo>
                  <a:pt x="788308" y="3992197"/>
                  <a:pt x="803138" y="3998371"/>
                  <a:pt x="816034" y="3992878"/>
                </a:cubicBezTo>
                <a:cubicBezTo>
                  <a:pt x="816157" y="3992841"/>
                  <a:pt x="816283" y="3992765"/>
                  <a:pt x="816406" y="3992726"/>
                </a:cubicBezTo>
                <a:cubicBezTo>
                  <a:pt x="829212" y="3987007"/>
                  <a:pt x="835045" y="3971816"/>
                  <a:pt x="829435" y="3958785"/>
                </a:cubicBezTo>
                <a:cubicBezTo>
                  <a:pt x="826662" y="3952346"/>
                  <a:pt x="821606" y="3947629"/>
                  <a:pt x="815650" y="3945206"/>
                </a:cubicBezTo>
                <a:close/>
                <a:moveTo>
                  <a:pt x="223392" y="3889463"/>
                </a:moveTo>
                <a:cubicBezTo>
                  <a:pt x="245634" y="3882076"/>
                  <a:pt x="269542" y="3894426"/>
                  <a:pt x="276847" y="3917041"/>
                </a:cubicBezTo>
                <a:cubicBezTo>
                  <a:pt x="284167" y="3939694"/>
                  <a:pt x="272051" y="3964089"/>
                  <a:pt x="249785" y="3971551"/>
                </a:cubicBezTo>
                <a:cubicBezTo>
                  <a:pt x="227520" y="3979014"/>
                  <a:pt x="203536" y="3966664"/>
                  <a:pt x="196216" y="3944012"/>
                </a:cubicBezTo>
                <a:lnTo>
                  <a:pt x="197334" y="3944769"/>
                </a:lnTo>
                <a:cubicBezTo>
                  <a:pt x="189633" y="3922192"/>
                  <a:pt x="201263" y="3897494"/>
                  <a:pt x="223392" y="3889463"/>
                </a:cubicBezTo>
                <a:close/>
                <a:moveTo>
                  <a:pt x="664203" y="3864120"/>
                </a:moveTo>
                <a:cubicBezTo>
                  <a:pt x="646223" y="3871318"/>
                  <a:pt x="637381" y="3892001"/>
                  <a:pt x="644458" y="3910298"/>
                </a:cubicBezTo>
                <a:cubicBezTo>
                  <a:pt x="651538" y="3928594"/>
                  <a:pt x="671853" y="3937572"/>
                  <a:pt x="689837" y="3930374"/>
                </a:cubicBezTo>
                <a:cubicBezTo>
                  <a:pt x="689848" y="3930374"/>
                  <a:pt x="689863" y="3930374"/>
                  <a:pt x="689874" y="3930374"/>
                </a:cubicBezTo>
                <a:cubicBezTo>
                  <a:pt x="707850" y="3923139"/>
                  <a:pt x="716666" y="3902456"/>
                  <a:pt x="709567" y="3884160"/>
                </a:cubicBezTo>
                <a:cubicBezTo>
                  <a:pt x="702471" y="3865901"/>
                  <a:pt x="682172" y="3856924"/>
                  <a:pt x="664203" y="3864120"/>
                </a:cubicBezTo>
                <a:close/>
                <a:moveTo>
                  <a:pt x="839115" y="3815216"/>
                </a:moveTo>
                <a:cubicBezTo>
                  <a:pt x="838831" y="3815330"/>
                  <a:pt x="838548" y="3815444"/>
                  <a:pt x="838273" y="3815557"/>
                </a:cubicBezTo>
                <a:cubicBezTo>
                  <a:pt x="828419" y="3819762"/>
                  <a:pt x="823796" y="3831315"/>
                  <a:pt x="827946" y="3841354"/>
                </a:cubicBezTo>
                <a:cubicBezTo>
                  <a:pt x="831956" y="3851582"/>
                  <a:pt x="843339" y="3856620"/>
                  <a:pt x="853435" y="3852643"/>
                </a:cubicBezTo>
                <a:cubicBezTo>
                  <a:pt x="863591" y="3848590"/>
                  <a:pt x="868616" y="3836960"/>
                  <a:pt x="864659" y="3826619"/>
                </a:cubicBezTo>
                <a:cubicBezTo>
                  <a:pt x="860705" y="3816315"/>
                  <a:pt x="849266" y="3811201"/>
                  <a:pt x="839115" y="3815216"/>
                </a:cubicBezTo>
                <a:close/>
                <a:moveTo>
                  <a:pt x="490374" y="3782187"/>
                </a:moveTo>
                <a:cubicBezTo>
                  <a:pt x="512531" y="3783610"/>
                  <a:pt x="532800" y="3798057"/>
                  <a:pt x="540924" y="3820558"/>
                </a:cubicBezTo>
                <a:cubicBezTo>
                  <a:pt x="551914" y="3850976"/>
                  <a:pt x="536576" y="3884728"/>
                  <a:pt x="506665" y="3895903"/>
                </a:cubicBezTo>
                <a:cubicBezTo>
                  <a:pt x="476750" y="3907115"/>
                  <a:pt x="443592" y="3891509"/>
                  <a:pt x="432603" y="3861053"/>
                </a:cubicBezTo>
                <a:cubicBezTo>
                  <a:pt x="432469" y="3860674"/>
                  <a:pt x="432339" y="3860294"/>
                  <a:pt x="432212" y="3859916"/>
                </a:cubicBezTo>
                <a:cubicBezTo>
                  <a:pt x="421830" y="3829270"/>
                  <a:pt x="437841" y="3795859"/>
                  <a:pt x="467968" y="3785290"/>
                </a:cubicBezTo>
                <a:cubicBezTo>
                  <a:pt x="475393" y="3782686"/>
                  <a:pt x="482988" y="3781713"/>
                  <a:pt x="490374" y="3782187"/>
                </a:cubicBezTo>
                <a:close/>
                <a:moveTo>
                  <a:pt x="716267" y="3732636"/>
                </a:moveTo>
                <a:cubicBezTo>
                  <a:pt x="716193" y="3732674"/>
                  <a:pt x="716123" y="3732674"/>
                  <a:pt x="716048" y="3732711"/>
                </a:cubicBezTo>
                <a:cubicBezTo>
                  <a:pt x="702869" y="3737447"/>
                  <a:pt x="695968" y="3752183"/>
                  <a:pt x="700633" y="3765592"/>
                </a:cubicBezTo>
                <a:cubicBezTo>
                  <a:pt x="705372" y="3779002"/>
                  <a:pt x="719766" y="3786048"/>
                  <a:pt x="733020" y="3781503"/>
                </a:cubicBezTo>
                <a:cubicBezTo>
                  <a:pt x="733093" y="3781464"/>
                  <a:pt x="733164" y="3781464"/>
                  <a:pt x="733239" y="3781427"/>
                </a:cubicBezTo>
                <a:cubicBezTo>
                  <a:pt x="746417" y="3776691"/>
                  <a:pt x="753319" y="3761955"/>
                  <a:pt x="748654" y="3748546"/>
                </a:cubicBezTo>
                <a:cubicBezTo>
                  <a:pt x="748554" y="3748243"/>
                  <a:pt x="748442" y="3747902"/>
                  <a:pt x="748331" y="3747599"/>
                </a:cubicBezTo>
                <a:cubicBezTo>
                  <a:pt x="743536" y="3734454"/>
                  <a:pt x="729181" y="3727749"/>
                  <a:pt x="716267" y="3732636"/>
                </a:cubicBezTo>
                <a:close/>
                <a:moveTo>
                  <a:pt x="308794" y="3716871"/>
                </a:moveTo>
                <a:cubicBezTo>
                  <a:pt x="329125" y="3719138"/>
                  <a:pt x="347139" y="3733450"/>
                  <a:pt x="353372" y="3754644"/>
                </a:cubicBezTo>
                <a:cubicBezTo>
                  <a:pt x="361683" y="3782941"/>
                  <a:pt x="345907" y="3812678"/>
                  <a:pt x="318135" y="3821163"/>
                </a:cubicBezTo>
                <a:cubicBezTo>
                  <a:pt x="290363" y="3829611"/>
                  <a:pt x="261112" y="3813549"/>
                  <a:pt x="252800" y="3785290"/>
                </a:cubicBezTo>
                <a:cubicBezTo>
                  <a:pt x="252791" y="3785253"/>
                  <a:pt x="252781" y="3785214"/>
                  <a:pt x="252772" y="3785177"/>
                </a:cubicBezTo>
                <a:cubicBezTo>
                  <a:pt x="244376" y="3757182"/>
                  <a:pt x="259889" y="3727560"/>
                  <a:pt x="287421" y="3718999"/>
                </a:cubicBezTo>
                <a:cubicBezTo>
                  <a:pt x="287626" y="3718923"/>
                  <a:pt x="287831" y="3718884"/>
                  <a:pt x="288037" y="3718809"/>
                </a:cubicBezTo>
                <a:cubicBezTo>
                  <a:pt x="294980" y="3716696"/>
                  <a:pt x="302016" y="3716114"/>
                  <a:pt x="308794" y="3716871"/>
                </a:cubicBezTo>
                <a:close/>
                <a:moveTo>
                  <a:pt x="590815" y="3642858"/>
                </a:moveTo>
                <a:cubicBezTo>
                  <a:pt x="572309" y="3648729"/>
                  <a:pt x="561979" y="3668730"/>
                  <a:pt x="567734" y="3687558"/>
                </a:cubicBezTo>
                <a:cubicBezTo>
                  <a:pt x="573489" y="3706384"/>
                  <a:pt x="593157" y="3716915"/>
                  <a:pt x="611662" y="3711044"/>
                </a:cubicBezTo>
                <a:cubicBezTo>
                  <a:pt x="629414" y="3704300"/>
                  <a:pt x="639350" y="3685057"/>
                  <a:pt x="634742" y="3666344"/>
                </a:cubicBezTo>
                <a:cubicBezTo>
                  <a:pt x="634724" y="3666268"/>
                  <a:pt x="634705" y="3666230"/>
                  <a:pt x="634686" y="3666154"/>
                </a:cubicBezTo>
                <a:cubicBezTo>
                  <a:pt x="628894" y="3647404"/>
                  <a:pt x="609253" y="3636948"/>
                  <a:pt x="590815" y="3642858"/>
                </a:cubicBezTo>
                <a:close/>
                <a:moveTo>
                  <a:pt x="148195" y="3634145"/>
                </a:moveTo>
                <a:cubicBezTo>
                  <a:pt x="148199" y="3634145"/>
                  <a:pt x="148204" y="3634145"/>
                  <a:pt x="148207" y="3634145"/>
                </a:cubicBezTo>
                <a:cubicBezTo>
                  <a:pt x="170820" y="3627857"/>
                  <a:pt x="194148" y="3641456"/>
                  <a:pt x="200312" y="3664449"/>
                </a:cubicBezTo>
                <a:cubicBezTo>
                  <a:pt x="206239" y="3687558"/>
                  <a:pt x="192791" y="3711196"/>
                  <a:pt x="170158" y="3717483"/>
                </a:cubicBezTo>
                <a:cubicBezTo>
                  <a:pt x="169975" y="3717522"/>
                  <a:pt x="169793" y="3717597"/>
                  <a:pt x="169610" y="3717635"/>
                </a:cubicBezTo>
                <a:cubicBezTo>
                  <a:pt x="147106" y="3723507"/>
                  <a:pt x="124184" y="3709717"/>
                  <a:pt x="118413" y="3686799"/>
                </a:cubicBezTo>
                <a:cubicBezTo>
                  <a:pt x="118318" y="3686459"/>
                  <a:pt x="118226" y="3686118"/>
                  <a:pt x="118140" y="3685777"/>
                </a:cubicBezTo>
                <a:cubicBezTo>
                  <a:pt x="112431" y="3663048"/>
                  <a:pt x="125887" y="3639941"/>
                  <a:pt x="148195" y="3634145"/>
                </a:cubicBezTo>
                <a:close/>
                <a:moveTo>
                  <a:pt x="768012" y="3605735"/>
                </a:moveTo>
                <a:cubicBezTo>
                  <a:pt x="767971" y="3605735"/>
                  <a:pt x="767930" y="3605772"/>
                  <a:pt x="767890" y="3605772"/>
                </a:cubicBezTo>
                <a:cubicBezTo>
                  <a:pt x="757481" y="3609068"/>
                  <a:pt x="751666" y="3620319"/>
                  <a:pt x="754897" y="3630887"/>
                </a:cubicBezTo>
                <a:cubicBezTo>
                  <a:pt x="758129" y="3641494"/>
                  <a:pt x="769185" y="3647404"/>
                  <a:pt x="779590" y="3644107"/>
                </a:cubicBezTo>
                <a:cubicBezTo>
                  <a:pt x="789997" y="3640850"/>
                  <a:pt x="795812" y="3629599"/>
                  <a:pt x="792581" y="3618993"/>
                </a:cubicBezTo>
                <a:cubicBezTo>
                  <a:pt x="789365" y="3608462"/>
                  <a:pt x="778391" y="3602515"/>
                  <a:pt x="768012" y="3605735"/>
                </a:cubicBezTo>
                <a:close/>
                <a:moveTo>
                  <a:pt x="421926" y="3548648"/>
                </a:moveTo>
                <a:cubicBezTo>
                  <a:pt x="444147" y="3551844"/>
                  <a:pt x="463428" y="3568166"/>
                  <a:pt x="469609" y="3591604"/>
                </a:cubicBezTo>
                <a:cubicBezTo>
                  <a:pt x="477867" y="3622894"/>
                  <a:pt x="459611" y="3655093"/>
                  <a:pt x="428836" y="3663503"/>
                </a:cubicBezTo>
                <a:cubicBezTo>
                  <a:pt x="398057" y="3671913"/>
                  <a:pt x="366410" y="3653350"/>
                  <a:pt x="358151" y="3622023"/>
                </a:cubicBezTo>
                <a:cubicBezTo>
                  <a:pt x="358068" y="3621720"/>
                  <a:pt x="357988" y="3621417"/>
                  <a:pt x="357912" y="3621114"/>
                </a:cubicBezTo>
                <a:cubicBezTo>
                  <a:pt x="350001" y="3589900"/>
                  <a:pt x="368442" y="3558080"/>
                  <a:pt x="399100" y="3550049"/>
                </a:cubicBezTo>
                <a:cubicBezTo>
                  <a:pt x="406784" y="3547975"/>
                  <a:pt x="414518" y="3547583"/>
                  <a:pt x="421926" y="3548648"/>
                </a:cubicBezTo>
                <a:close/>
                <a:moveTo>
                  <a:pt x="652320" y="3515880"/>
                </a:moveTo>
                <a:cubicBezTo>
                  <a:pt x="638811" y="3519556"/>
                  <a:pt x="630774" y="3533647"/>
                  <a:pt x="634369" y="3547397"/>
                </a:cubicBezTo>
                <a:cubicBezTo>
                  <a:pt x="638170" y="3561111"/>
                  <a:pt x="652085" y="3569217"/>
                  <a:pt x="665639" y="3565581"/>
                </a:cubicBezTo>
                <a:cubicBezTo>
                  <a:pt x="678989" y="3561792"/>
                  <a:pt x="686859" y="3547776"/>
                  <a:pt x="683293" y="3534139"/>
                </a:cubicBezTo>
                <a:cubicBezTo>
                  <a:pt x="679697" y="3520388"/>
                  <a:pt x="665829" y="3512206"/>
                  <a:pt x="652320" y="3515880"/>
                </a:cubicBezTo>
                <a:close/>
                <a:moveTo>
                  <a:pt x="246451" y="3468828"/>
                </a:moveTo>
                <a:cubicBezTo>
                  <a:pt x="266581" y="3472459"/>
                  <a:pt x="283621" y="3487943"/>
                  <a:pt x="288482" y="3509478"/>
                </a:cubicBezTo>
                <a:cubicBezTo>
                  <a:pt x="294968" y="3538230"/>
                  <a:pt x="277322" y="3566906"/>
                  <a:pt x="249068" y="3573498"/>
                </a:cubicBezTo>
                <a:cubicBezTo>
                  <a:pt x="220814" y="3580089"/>
                  <a:pt x="192651" y="3562133"/>
                  <a:pt x="186166" y="3533381"/>
                </a:cubicBezTo>
                <a:cubicBezTo>
                  <a:pt x="179892" y="3504668"/>
                  <a:pt x="197476" y="3476105"/>
                  <a:pt x="225625" y="3469363"/>
                </a:cubicBezTo>
                <a:cubicBezTo>
                  <a:pt x="232686" y="3467725"/>
                  <a:pt x="239741" y="3467618"/>
                  <a:pt x="246451" y="3468828"/>
                </a:cubicBezTo>
                <a:close/>
                <a:moveTo>
                  <a:pt x="534026" y="3416557"/>
                </a:moveTo>
                <a:cubicBezTo>
                  <a:pt x="515178" y="3420913"/>
                  <a:pt x="503359" y="3440004"/>
                  <a:pt x="507632" y="3459173"/>
                </a:cubicBezTo>
                <a:cubicBezTo>
                  <a:pt x="511903" y="3478341"/>
                  <a:pt x="530646" y="3490386"/>
                  <a:pt x="549494" y="3486031"/>
                </a:cubicBezTo>
                <a:cubicBezTo>
                  <a:pt x="549680" y="3485992"/>
                  <a:pt x="549866" y="3485955"/>
                  <a:pt x="550056" y="3485916"/>
                </a:cubicBezTo>
                <a:cubicBezTo>
                  <a:pt x="568677" y="3481485"/>
                  <a:pt x="580257" y="3462544"/>
                  <a:pt x="575924" y="3443604"/>
                </a:cubicBezTo>
                <a:cubicBezTo>
                  <a:pt x="575913" y="3443528"/>
                  <a:pt x="575898" y="3443490"/>
                  <a:pt x="575887" y="3443415"/>
                </a:cubicBezTo>
                <a:cubicBezTo>
                  <a:pt x="571614" y="3424246"/>
                  <a:pt x="552874" y="3412239"/>
                  <a:pt x="534026" y="3416557"/>
                </a:cubicBezTo>
                <a:close/>
                <a:moveTo>
                  <a:pt x="713662" y="3391706"/>
                </a:moveTo>
                <a:cubicBezTo>
                  <a:pt x="707200" y="3395115"/>
                  <a:pt x="703115" y="3401896"/>
                  <a:pt x="703048" y="3409322"/>
                </a:cubicBezTo>
                <a:cubicBezTo>
                  <a:pt x="702948" y="3420421"/>
                  <a:pt x="711700" y="3429473"/>
                  <a:pt x="722596" y="3429588"/>
                </a:cubicBezTo>
                <a:cubicBezTo>
                  <a:pt x="729059" y="3426179"/>
                  <a:pt x="733142" y="3419397"/>
                  <a:pt x="733209" y="3411973"/>
                </a:cubicBezTo>
                <a:cubicBezTo>
                  <a:pt x="733309" y="3400873"/>
                  <a:pt x="724557" y="3391821"/>
                  <a:pt x="713662" y="3391706"/>
                </a:cubicBezTo>
                <a:close/>
                <a:moveTo>
                  <a:pt x="93799" y="3374129"/>
                </a:moveTo>
                <a:cubicBezTo>
                  <a:pt x="116669" y="3370000"/>
                  <a:pt x="138522" y="3385495"/>
                  <a:pt x="142611" y="3408753"/>
                </a:cubicBezTo>
                <a:cubicBezTo>
                  <a:pt x="142786" y="3409587"/>
                  <a:pt x="142937" y="3410382"/>
                  <a:pt x="143065" y="3411215"/>
                </a:cubicBezTo>
                <a:cubicBezTo>
                  <a:pt x="146713" y="3434777"/>
                  <a:pt x="130901" y="3456900"/>
                  <a:pt x="107749" y="3460612"/>
                </a:cubicBezTo>
                <a:cubicBezTo>
                  <a:pt x="84596" y="3464325"/>
                  <a:pt x="62871" y="3448225"/>
                  <a:pt x="59224" y="3424663"/>
                </a:cubicBezTo>
                <a:cubicBezTo>
                  <a:pt x="54916" y="3401253"/>
                  <a:pt x="70079" y="3378675"/>
                  <a:pt x="93099" y="3374281"/>
                </a:cubicBezTo>
                <a:cubicBezTo>
                  <a:pt x="93332" y="3374244"/>
                  <a:pt x="93566" y="3374205"/>
                  <a:pt x="93799" y="3374129"/>
                </a:cubicBezTo>
                <a:close/>
                <a:moveTo>
                  <a:pt x="349589" y="3309504"/>
                </a:moveTo>
                <a:cubicBezTo>
                  <a:pt x="380877" y="3303595"/>
                  <a:pt x="410971" y="3324581"/>
                  <a:pt x="416846" y="3356401"/>
                </a:cubicBezTo>
                <a:cubicBezTo>
                  <a:pt x="422727" y="3388260"/>
                  <a:pt x="402108" y="3418942"/>
                  <a:pt x="370788" y="3424928"/>
                </a:cubicBezTo>
                <a:cubicBezTo>
                  <a:pt x="339468" y="3430913"/>
                  <a:pt x="309311" y="3409927"/>
                  <a:pt x="303428" y="3378070"/>
                </a:cubicBezTo>
                <a:cubicBezTo>
                  <a:pt x="303422" y="3378031"/>
                  <a:pt x="303416" y="3377994"/>
                  <a:pt x="303409" y="3377955"/>
                </a:cubicBezTo>
                <a:cubicBezTo>
                  <a:pt x="297583" y="3346098"/>
                  <a:pt x="318259" y="3315414"/>
                  <a:pt x="349589" y="3309504"/>
                </a:cubicBezTo>
                <a:close/>
                <a:moveTo>
                  <a:pt x="604588" y="3295110"/>
                </a:moveTo>
                <a:cubicBezTo>
                  <a:pt x="590904" y="3297951"/>
                  <a:pt x="581974" y="3311436"/>
                  <a:pt x="584486" y="3325415"/>
                </a:cubicBezTo>
                <a:cubicBezTo>
                  <a:pt x="584520" y="3325604"/>
                  <a:pt x="584554" y="3325793"/>
                  <a:pt x="584591" y="3325983"/>
                </a:cubicBezTo>
                <a:cubicBezTo>
                  <a:pt x="587446" y="3340112"/>
                  <a:pt x="601022" y="3349204"/>
                  <a:pt x="614919" y="3346325"/>
                </a:cubicBezTo>
                <a:cubicBezTo>
                  <a:pt x="628815" y="3343408"/>
                  <a:pt x="637768" y="3329581"/>
                  <a:pt x="634917" y="3315452"/>
                </a:cubicBezTo>
                <a:cubicBezTo>
                  <a:pt x="632062" y="3301322"/>
                  <a:pt x="618485" y="3292193"/>
                  <a:pt x="604588" y="3295110"/>
                </a:cubicBezTo>
                <a:close/>
                <a:moveTo>
                  <a:pt x="183187" y="3215181"/>
                </a:moveTo>
                <a:cubicBezTo>
                  <a:pt x="211739" y="3210180"/>
                  <a:pt x="238876" y="3229652"/>
                  <a:pt x="243817" y="3258706"/>
                </a:cubicBezTo>
                <a:cubicBezTo>
                  <a:pt x="248761" y="3287761"/>
                  <a:pt x="229612" y="3315414"/>
                  <a:pt x="201049" y="3320453"/>
                </a:cubicBezTo>
                <a:cubicBezTo>
                  <a:pt x="172485" y="3325491"/>
                  <a:pt x="145321" y="3305982"/>
                  <a:pt x="140377" y="3276927"/>
                </a:cubicBezTo>
                <a:lnTo>
                  <a:pt x="139260" y="3276170"/>
                </a:lnTo>
                <a:cubicBezTo>
                  <a:pt x="135023" y="3247039"/>
                  <a:pt x="154604" y="3219840"/>
                  <a:pt x="183187" y="3215181"/>
                </a:cubicBezTo>
                <a:close/>
                <a:moveTo>
                  <a:pt x="494031" y="3186809"/>
                </a:moveTo>
                <a:cubicBezTo>
                  <a:pt x="474919" y="3189725"/>
                  <a:pt x="461751" y="3207870"/>
                  <a:pt x="464618" y="3227303"/>
                </a:cubicBezTo>
                <a:cubicBezTo>
                  <a:pt x="464618" y="3227303"/>
                  <a:pt x="464621" y="3227341"/>
                  <a:pt x="464621" y="3227341"/>
                </a:cubicBezTo>
                <a:cubicBezTo>
                  <a:pt x="467510" y="3246774"/>
                  <a:pt x="485341" y="3260183"/>
                  <a:pt x="504450" y="3257229"/>
                </a:cubicBezTo>
                <a:cubicBezTo>
                  <a:pt x="523547" y="3254312"/>
                  <a:pt x="536695" y="3236167"/>
                  <a:pt x="533829" y="3216734"/>
                </a:cubicBezTo>
                <a:cubicBezTo>
                  <a:pt x="530962" y="3197301"/>
                  <a:pt x="513143" y="3183892"/>
                  <a:pt x="494031" y="3186809"/>
                </a:cubicBezTo>
                <a:close/>
                <a:moveTo>
                  <a:pt x="675691" y="3176163"/>
                </a:moveTo>
                <a:cubicBezTo>
                  <a:pt x="675539" y="3176202"/>
                  <a:pt x="675389" y="3176202"/>
                  <a:pt x="675237" y="3176239"/>
                </a:cubicBezTo>
                <a:cubicBezTo>
                  <a:pt x="664690" y="3178020"/>
                  <a:pt x="657562" y="3188171"/>
                  <a:pt x="659311" y="3198892"/>
                </a:cubicBezTo>
                <a:cubicBezTo>
                  <a:pt x="659311" y="3198892"/>
                  <a:pt x="659315" y="3198892"/>
                  <a:pt x="659315" y="3198930"/>
                </a:cubicBezTo>
                <a:cubicBezTo>
                  <a:pt x="660863" y="3209877"/>
                  <a:pt x="670862" y="3217530"/>
                  <a:pt x="681647" y="3215938"/>
                </a:cubicBezTo>
                <a:cubicBezTo>
                  <a:pt x="692387" y="3214006"/>
                  <a:pt x="699754" y="3203854"/>
                  <a:pt x="698399" y="3192831"/>
                </a:cubicBezTo>
                <a:cubicBezTo>
                  <a:pt x="698392" y="3192793"/>
                  <a:pt x="698384" y="3192755"/>
                  <a:pt x="698377" y="3192680"/>
                </a:cubicBezTo>
                <a:cubicBezTo>
                  <a:pt x="696597" y="3181769"/>
                  <a:pt x="686442" y="3174345"/>
                  <a:pt x="675691" y="3176163"/>
                </a:cubicBezTo>
                <a:close/>
                <a:moveTo>
                  <a:pt x="57550" y="3111728"/>
                </a:moveTo>
                <a:cubicBezTo>
                  <a:pt x="80841" y="3109076"/>
                  <a:pt x="101850" y="3126122"/>
                  <a:pt x="104477" y="3149799"/>
                </a:cubicBezTo>
                <a:cubicBezTo>
                  <a:pt x="107104" y="3173511"/>
                  <a:pt x="90353" y="3194876"/>
                  <a:pt x="67063" y="3197566"/>
                </a:cubicBezTo>
                <a:cubicBezTo>
                  <a:pt x="43772" y="3200256"/>
                  <a:pt x="22763" y="3183209"/>
                  <a:pt x="20136" y="3159495"/>
                </a:cubicBezTo>
                <a:cubicBezTo>
                  <a:pt x="20079" y="3159041"/>
                  <a:pt x="20030" y="3158625"/>
                  <a:pt x="19987" y="3158170"/>
                </a:cubicBezTo>
                <a:cubicBezTo>
                  <a:pt x="17714" y="3134873"/>
                  <a:pt x="34448" y="3114077"/>
                  <a:pt x="57362" y="3111766"/>
                </a:cubicBezTo>
                <a:cubicBezTo>
                  <a:pt x="57425" y="3111766"/>
                  <a:pt x="57487" y="3111766"/>
                  <a:pt x="57550" y="3111728"/>
                </a:cubicBezTo>
                <a:close/>
                <a:moveTo>
                  <a:pt x="573318" y="3071233"/>
                </a:moveTo>
                <a:cubicBezTo>
                  <a:pt x="559452" y="3072824"/>
                  <a:pt x="549460" y="3085514"/>
                  <a:pt x="550983" y="3099643"/>
                </a:cubicBezTo>
                <a:cubicBezTo>
                  <a:pt x="551016" y="3100023"/>
                  <a:pt x="551061" y="3100402"/>
                  <a:pt x="551113" y="3100742"/>
                </a:cubicBezTo>
                <a:cubicBezTo>
                  <a:pt x="553023" y="3114645"/>
                  <a:pt x="565635" y="3124304"/>
                  <a:pt x="579274" y="3122373"/>
                </a:cubicBezTo>
                <a:cubicBezTo>
                  <a:pt x="593142" y="3120781"/>
                  <a:pt x="603133" y="3108091"/>
                  <a:pt x="601610" y="3093962"/>
                </a:cubicBezTo>
                <a:cubicBezTo>
                  <a:pt x="601577" y="3093583"/>
                  <a:pt x="601533" y="3093204"/>
                  <a:pt x="601480" y="3092825"/>
                </a:cubicBezTo>
                <a:cubicBezTo>
                  <a:pt x="599570" y="3078961"/>
                  <a:pt x="586959" y="3069301"/>
                  <a:pt x="573318" y="3071233"/>
                </a:cubicBezTo>
                <a:close/>
                <a:moveTo>
                  <a:pt x="317202" y="3065929"/>
                </a:moveTo>
                <a:cubicBezTo>
                  <a:pt x="317218" y="3065929"/>
                  <a:pt x="317234" y="3065929"/>
                  <a:pt x="317249" y="3065929"/>
                </a:cubicBezTo>
                <a:cubicBezTo>
                  <a:pt x="348926" y="3062369"/>
                  <a:pt x="377431" y="3085628"/>
                  <a:pt x="380911" y="3117864"/>
                </a:cubicBezTo>
                <a:cubicBezTo>
                  <a:pt x="384396" y="3150101"/>
                  <a:pt x="361540" y="3179118"/>
                  <a:pt x="329864" y="3182641"/>
                </a:cubicBezTo>
                <a:cubicBezTo>
                  <a:pt x="298188" y="3186202"/>
                  <a:pt x="269685" y="3162943"/>
                  <a:pt x="266202" y="3130706"/>
                </a:cubicBezTo>
                <a:cubicBezTo>
                  <a:pt x="266175" y="3130479"/>
                  <a:pt x="266149" y="3130252"/>
                  <a:pt x="266125" y="3129986"/>
                </a:cubicBezTo>
                <a:cubicBezTo>
                  <a:pt x="262842" y="3097939"/>
                  <a:pt x="285711" y="3069263"/>
                  <a:pt x="317202" y="3065929"/>
                </a:cubicBezTo>
                <a:close/>
                <a:moveTo>
                  <a:pt x="160107" y="2960241"/>
                </a:moveTo>
                <a:cubicBezTo>
                  <a:pt x="188564" y="2958272"/>
                  <a:pt x="213297" y="2979940"/>
                  <a:pt x="215605" y="3008843"/>
                </a:cubicBezTo>
                <a:cubicBezTo>
                  <a:pt x="217933" y="3038049"/>
                  <a:pt x="196564" y="3063657"/>
                  <a:pt x="167875" y="3066005"/>
                </a:cubicBezTo>
                <a:cubicBezTo>
                  <a:pt x="139186" y="3068392"/>
                  <a:pt x="114041" y="3046648"/>
                  <a:pt x="111713" y="3017442"/>
                </a:cubicBezTo>
                <a:cubicBezTo>
                  <a:pt x="111695" y="3017215"/>
                  <a:pt x="111678" y="3016987"/>
                  <a:pt x="111663" y="3016760"/>
                </a:cubicBezTo>
                <a:cubicBezTo>
                  <a:pt x="109701" y="2987554"/>
                  <a:pt x="131391" y="2962249"/>
                  <a:pt x="160107" y="2960241"/>
                </a:cubicBezTo>
                <a:close/>
                <a:moveTo>
                  <a:pt x="652990" y="2957704"/>
                </a:moveTo>
                <a:cubicBezTo>
                  <a:pt x="642124" y="2958499"/>
                  <a:pt x="633953" y="2968121"/>
                  <a:pt x="634742" y="2979182"/>
                </a:cubicBezTo>
                <a:cubicBezTo>
                  <a:pt x="635729" y="2990168"/>
                  <a:pt x="645120" y="2998388"/>
                  <a:pt x="655961" y="2997744"/>
                </a:cubicBezTo>
                <a:cubicBezTo>
                  <a:pt x="666779" y="2996873"/>
                  <a:pt x="674883" y="2987289"/>
                  <a:pt x="674098" y="2976265"/>
                </a:cubicBezTo>
                <a:cubicBezTo>
                  <a:pt x="673309" y="2965205"/>
                  <a:pt x="663860" y="2956908"/>
                  <a:pt x="652990" y="2957704"/>
                </a:cubicBezTo>
                <a:close/>
                <a:moveTo>
                  <a:pt x="470533" y="2954370"/>
                </a:moveTo>
                <a:cubicBezTo>
                  <a:pt x="451273" y="2955999"/>
                  <a:pt x="436959" y="2973235"/>
                  <a:pt x="438559" y="2992820"/>
                </a:cubicBezTo>
                <a:cubicBezTo>
                  <a:pt x="440142" y="3012214"/>
                  <a:pt x="456714" y="3026723"/>
                  <a:pt x="475785" y="3025397"/>
                </a:cubicBezTo>
                <a:cubicBezTo>
                  <a:pt x="475968" y="3025397"/>
                  <a:pt x="476151" y="3025359"/>
                  <a:pt x="476330" y="3025359"/>
                </a:cubicBezTo>
                <a:cubicBezTo>
                  <a:pt x="495590" y="3023730"/>
                  <a:pt x="509904" y="3006532"/>
                  <a:pt x="508303" y="2986910"/>
                </a:cubicBezTo>
                <a:cubicBezTo>
                  <a:pt x="506702" y="2967326"/>
                  <a:pt x="489794" y="2952741"/>
                  <a:pt x="470533" y="2954370"/>
                </a:cubicBezTo>
                <a:close/>
                <a:moveTo>
                  <a:pt x="40796" y="2846409"/>
                </a:moveTo>
                <a:cubicBezTo>
                  <a:pt x="64234" y="2845466"/>
                  <a:pt x="83985" y="2864039"/>
                  <a:pt x="84910" y="2887889"/>
                </a:cubicBezTo>
                <a:cubicBezTo>
                  <a:pt x="85547" y="2911736"/>
                  <a:pt x="67372" y="2931744"/>
                  <a:pt x="43961" y="2932968"/>
                </a:cubicBezTo>
                <a:cubicBezTo>
                  <a:pt x="20595" y="2933612"/>
                  <a:pt x="1042" y="2915062"/>
                  <a:pt x="34" y="2891298"/>
                </a:cubicBezTo>
                <a:cubicBezTo>
                  <a:pt x="-892" y="2867449"/>
                  <a:pt x="17359" y="2847349"/>
                  <a:pt x="40796" y="2846409"/>
                </a:cubicBezTo>
                <a:close/>
                <a:moveTo>
                  <a:pt x="558428" y="2843947"/>
                </a:moveTo>
                <a:cubicBezTo>
                  <a:pt x="558015" y="2843962"/>
                  <a:pt x="557601" y="2843992"/>
                  <a:pt x="557192" y="2844031"/>
                </a:cubicBezTo>
                <a:cubicBezTo>
                  <a:pt x="543265" y="2845295"/>
                  <a:pt x="532988" y="2857808"/>
                  <a:pt x="534231" y="2871979"/>
                </a:cubicBezTo>
                <a:cubicBezTo>
                  <a:pt x="534239" y="2872214"/>
                  <a:pt x="534250" y="2872449"/>
                  <a:pt x="534261" y="2872680"/>
                </a:cubicBezTo>
                <a:cubicBezTo>
                  <a:pt x="535076" y="2887093"/>
                  <a:pt x="547219" y="2898102"/>
                  <a:pt x="561384" y="2897272"/>
                </a:cubicBezTo>
                <a:cubicBezTo>
                  <a:pt x="575545" y="2896443"/>
                  <a:pt x="586363" y="2884086"/>
                  <a:pt x="585548" y="2869676"/>
                </a:cubicBezTo>
                <a:cubicBezTo>
                  <a:pt x="584732" y="2855262"/>
                  <a:pt x="572589" y="2844253"/>
                  <a:pt x="558428" y="2845084"/>
                </a:cubicBezTo>
                <a:close/>
                <a:moveTo>
                  <a:pt x="302973" y="2820552"/>
                </a:moveTo>
                <a:cubicBezTo>
                  <a:pt x="334815" y="2819275"/>
                  <a:pt x="361647" y="2844504"/>
                  <a:pt x="362904" y="2876908"/>
                </a:cubicBezTo>
                <a:cubicBezTo>
                  <a:pt x="364160" y="2909311"/>
                  <a:pt x="339366" y="2936612"/>
                  <a:pt x="307523" y="2937892"/>
                </a:cubicBezTo>
                <a:cubicBezTo>
                  <a:pt x="275799" y="2938755"/>
                  <a:pt x="249194" y="2913701"/>
                  <a:pt x="247589" y="2881450"/>
                </a:cubicBezTo>
                <a:cubicBezTo>
                  <a:pt x="246381" y="2849080"/>
                  <a:pt x="271164" y="2821829"/>
                  <a:pt x="302973" y="2820552"/>
                </a:cubicBezTo>
                <a:close/>
                <a:moveTo>
                  <a:pt x="645537" y="2737123"/>
                </a:moveTo>
                <a:cubicBezTo>
                  <a:pt x="634641" y="2737123"/>
                  <a:pt x="625808" y="2746112"/>
                  <a:pt x="625808" y="2757200"/>
                </a:cubicBezTo>
                <a:cubicBezTo>
                  <a:pt x="625808" y="2768288"/>
                  <a:pt x="634641" y="2777277"/>
                  <a:pt x="645537" y="2777277"/>
                </a:cubicBezTo>
                <a:cubicBezTo>
                  <a:pt x="656434" y="2777277"/>
                  <a:pt x="665267" y="2768288"/>
                  <a:pt x="665267" y="2757200"/>
                </a:cubicBezTo>
                <a:cubicBezTo>
                  <a:pt x="665267" y="2746112"/>
                  <a:pt x="656434" y="2737123"/>
                  <a:pt x="645537" y="2737123"/>
                </a:cubicBezTo>
                <a:close/>
                <a:moveTo>
                  <a:pt x="464990" y="2721212"/>
                </a:moveTo>
                <a:cubicBezTo>
                  <a:pt x="445666" y="2721212"/>
                  <a:pt x="429997" y="2737156"/>
                  <a:pt x="429997" y="2756821"/>
                </a:cubicBezTo>
                <a:cubicBezTo>
                  <a:pt x="429997" y="2776489"/>
                  <a:pt x="445666" y="2792429"/>
                  <a:pt x="464990" y="2792429"/>
                </a:cubicBezTo>
                <a:cubicBezTo>
                  <a:pt x="484315" y="2792429"/>
                  <a:pt x="499983" y="2776489"/>
                  <a:pt x="499983" y="2756821"/>
                </a:cubicBezTo>
                <a:cubicBezTo>
                  <a:pt x="499983" y="2737156"/>
                  <a:pt x="484315" y="2721212"/>
                  <a:pt x="464990" y="2721212"/>
                </a:cubicBezTo>
                <a:close/>
                <a:moveTo>
                  <a:pt x="154523" y="2703030"/>
                </a:moveTo>
                <a:cubicBezTo>
                  <a:pt x="183512" y="2703030"/>
                  <a:pt x="207012" y="2726944"/>
                  <a:pt x="207012" y="2756442"/>
                </a:cubicBezTo>
                <a:cubicBezTo>
                  <a:pt x="207012" y="2785940"/>
                  <a:pt x="183512" y="2809855"/>
                  <a:pt x="154523" y="2809855"/>
                </a:cubicBezTo>
                <a:cubicBezTo>
                  <a:pt x="125534" y="2809855"/>
                  <a:pt x="102034" y="2785940"/>
                  <a:pt x="102034" y="2756442"/>
                </a:cubicBezTo>
                <a:cubicBezTo>
                  <a:pt x="102034" y="2726944"/>
                  <a:pt x="125534" y="2703030"/>
                  <a:pt x="154523" y="2703030"/>
                </a:cubicBezTo>
                <a:close/>
                <a:moveTo>
                  <a:pt x="558018" y="2617783"/>
                </a:moveTo>
                <a:cubicBezTo>
                  <a:pt x="544252" y="2617378"/>
                  <a:pt x="532768" y="2628408"/>
                  <a:pt x="532370" y="2642420"/>
                </a:cubicBezTo>
                <a:cubicBezTo>
                  <a:pt x="532366" y="2642534"/>
                  <a:pt x="532362" y="2642648"/>
                  <a:pt x="532358" y="2642761"/>
                </a:cubicBezTo>
                <a:cubicBezTo>
                  <a:pt x="531934" y="2656981"/>
                  <a:pt x="542916" y="2668861"/>
                  <a:pt x="556891" y="2669293"/>
                </a:cubicBezTo>
                <a:cubicBezTo>
                  <a:pt x="570866" y="2669725"/>
                  <a:pt x="582536" y="2658546"/>
                  <a:pt x="582960" y="2644325"/>
                </a:cubicBezTo>
                <a:cubicBezTo>
                  <a:pt x="583385" y="2630109"/>
                  <a:pt x="572403" y="2618229"/>
                  <a:pt x="558428" y="2617798"/>
                </a:cubicBezTo>
                <a:cubicBezTo>
                  <a:pt x="558290" y="2617790"/>
                  <a:pt x="558156" y="2617786"/>
                  <a:pt x="558018" y="2617783"/>
                </a:cubicBezTo>
                <a:close/>
                <a:moveTo>
                  <a:pt x="43961" y="2580674"/>
                </a:moveTo>
                <a:cubicBezTo>
                  <a:pt x="67372" y="2581898"/>
                  <a:pt x="85547" y="2601907"/>
                  <a:pt x="84910" y="2625753"/>
                </a:cubicBezTo>
                <a:cubicBezTo>
                  <a:pt x="83985" y="2649602"/>
                  <a:pt x="64234" y="2668176"/>
                  <a:pt x="40796" y="2667232"/>
                </a:cubicBezTo>
                <a:cubicBezTo>
                  <a:pt x="17359" y="2666289"/>
                  <a:pt x="-892" y="2646193"/>
                  <a:pt x="34" y="2622343"/>
                </a:cubicBezTo>
                <a:cubicBezTo>
                  <a:pt x="34" y="2622325"/>
                  <a:pt x="35" y="2622309"/>
                  <a:pt x="36" y="2622290"/>
                </a:cubicBezTo>
                <a:cubicBezTo>
                  <a:pt x="872" y="2598455"/>
                  <a:pt x="20538" y="2579822"/>
                  <a:pt x="43961" y="2580674"/>
                </a:cubicBezTo>
                <a:close/>
                <a:moveTo>
                  <a:pt x="307523" y="2574613"/>
                </a:moveTo>
                <a:cubicBezTo>
                  <a:pt x="339192" y="2575878"/>
                  <a:pt x="363930" y="2602899"/>
                  <a:pt x="362932" y="2635132"/>
                </a:cubicBezTo>
                <a:cubicBezTo>
                  <a:pt x="361930" y="2667543"/>
                  <a:pt x="335295" y="2692991"/>
                  <a:pt x="303443" y="2691968"/>
                </a:cubicBezTo>
                <a:cubicBezTo>
                  <a:pt x="271592" y="2690950"/>
                  <a:pt x="246585" y="2663846"/>
                  <a:pt x="247589" y="2631434"/>
                </a:cubicBezTo>
                <a:cubicBezTo>
                  <a:pt x="247593" y="2631283"/>
                  <a:pt x="247599" y="2631131"/>
                  <a:pt x="247604" y="2630980"/>
                </a:cubicBezTo>
                <a:cubicBezTo>
                  <a:pt x="248854" y="2598580"/>
                  <a:pt x="275680" y="2573340"/>
                  <a:pt x="307523" y="2574613"/>
                </a:cubicBezTo>
                <a:close/>
                <a:moveTo>
                  <a:pt x="655104" y="2517405"/>
                </a:moveTo>
                <a:cubicBezTo>
                  <a:pt x="644235" y="2516602"/>
                  <a:pt x="634786" y="2524917"/>
                  <a:pt x="633997" y="2535975"/>
                </a:cubicBezTo>
                <a:cubicBezTo>
                  <a:pt x="633350" y="2547006"/>
                  <a:pt x="641424" y="2556563"/>
                  <a:pt x="652239" y="2557567"/>
                </a:cubicBezTo>
                <a:cubicBezTo>
                  <a:pt x="663078" y="2558226"/>
                  <a:pt x="672471" y="2550010"/>
                  <a:pt x="673457" y="2539005"/>
                </a:cubicBezTo>
                <a:cubicBezTo>
                  <a:pt x="674105" y="2527974"/>
                  <a:pt x="666030" y="2518417"/>
                  <a:pt x="655217" y="2517413"/>
                </a:cubicBezTo>
                <a:cubicBezTo>
                  <a:pt x="655179" y="2517409"/>
                  <a:pt x="655142" y="2517405"/>
                  <a:pt x="655104" y="2517405"/>
                </a:cubicBezTo>
                <a:close/>
                <a:moveTo>
                  <a:pt x="475800" y="2487657"/>
                </a:moveTo>
                <a:cubicBezTo>
                  <a:pt x="456517" y="2486351"/>
                  <a:pt x="439844" y="2501200"/>
                  <a:pt x="438559" y="2520823"/>
                </a:cubicBezTo>
                <a:cubicBezTo>
                  <a:pt x="437279" y="2540365"/>
                  <a:pt x="451749" y="2557287"/>
                  <a:pt x="470947" y="2558703"/>
                </a:cubicBezTo>
                <a:cubicBezTo>
                  <a:pt x="471013" y="2558707"/>
                  <a:pt x="471080" y="2558714"/>
                  <a:pt x="471151" y="2558718"/>
                </a:cubicBezTo>
                <a:cubicBezTo>
                  <a:pt x="490434" y="2560025"/>
                  <a:pt x="507108" y="2545176"/>
                  <a:pt x="508389" y="2525554"/>
                </a:cubicBezTo>
                <a:cubicBezTo>
                  <a:pt x="509673" y="2505932"/>
                  <a:pt x="495083" y="2488964"/>
                  <a:pt x="475800" y="2487657"/>
                </a:cubicBezTo>
                <a:close/>
                <a:moveTo>
                  <a:pt x="167552" y="2446196"/>
                </a:moveTo>
                <a:cubicBezTo>
                  <a:pt x="196154" y="2448352"/>
                  <a:pt x="217670" y="2473615"/>
                  <a:pt x="215700" y="2502730"/>
                </a:cubicBezTo>
                <a:cubicBezTo>
                  <a:pt x="213722" y="2531948"/>
                  <a:pt x="188841" y="2554006"/>
                  <a:pt x="160126" y="2551994"/>
                </a:cubicBezTo>
                <a:cubicBezTo>
                  <a:pt x="131411" y="2549983"/>
                  <a:pt x="109735" y="2524663"/>
                  <a:pt x="111713" y="2495442"/>
                </a:cubicBezTo>
                <a:cubicBezTo>
                  <a:pt x="111719" y="2495351"/>
                  <a:pt x="111725" y="2495264"/>
                  <a:pt x="111732" y="2495173"/>
                </a:cubicBezTo>
                <a:cubicBezTo>
                  <a:pt x="113855" y="2465963"/>
                  <a:pt x="138848" y="2444038"/>
                  <a:pt x="167552" y="2446196"/>
                </a:cubicBezTo>
                <a:close/>
                <a:moveTo>
                  <a:pt x="578158" y="2391269"/>
                </a:moveTo>
                <a:cubicBezTo>
                  <a:pt x="564269" y="2389916"/>
                  <a:pt x="551794" y="2399936"/>
                  <a:pt x="549866" y="2413998"/>
                </a:cubicBezTo>
                <a:cubicBezTo>
                  <a:pt x="548325" y="2428226"/>
                  <a:pt x="558405" y="2441029"/>
                  <a:pt x="572388" y="2442598"/>
                </a:cubicBezTo>
                <a:cubicBezTo>
                  <a:pt x="586370" y="2444166"/>
                  <a:pt x="598952" y="2433908"/>
                  <a:pt x="600494" y="2419680"/>
                </a:cubicBezTo>
                <a:cubicBezTo>
                  <a:pt x="600524" y="2419449"/>
                  <a:pt x="600545" y="2419218"/>
                  <a:pt x="600568" y="2418986"/>
                </a:cubicBezTo>
                <a:cubicBezTo>
                  <a:pt x="601901" y="2405035"/>
                  <a:pt x="591868" y="2392625"/>
                  <a:pt x="578158" y="2391269"/>
                </a:cubicBezTo>
                <a:close/>
                <a:moveTo>
                  <a:pt x="329859" y="2329901"/>
                </a:moveTo>
                <a:cubicBezTo>
                  <a:pt x="329875" y="2329905"/>
                  <a:pt x="329891" y="2329905"/>
                  <a:pt x="329906" y="2329905"/>
                </a:cubicBezTo>
                <a:cubicBezTo>
                  <a:pt x="361580" y="2333478"/>
                  <a:pt x="384411" y="2362502"/>
                  <a:pt x="380899" y="2394732"/>
                </a:cubicBezTo>
                <a:cubicBezTo>
                  <a:pt x="377393" y="2426965"/>
                  <a:pt x="348870" y="2450197"/>
                  <a:pt x="317196" y="2446624"/>
                </a:cubicBezTo>
                <a:cubicBezTo>
                  <a:pt x="285523" y="2443052"/>
                  <a:pt x="262692" y="2414028"/>
                  <a:pt x="266202" y="2381799"/>
                </a:cubicBezTo>
                <a:cubicBezTo>
                  <a:pt x="269710" y="2349589"/>
                  <a:pt x="298201" y="2326360"/>
                  <a:pt x="329859" y="2329901"/>
                </a:cubicBezTo>
                <a:close/>
                <a:moveTo>
                  <a:pt x="66669" y="2315507"/>
                </a:moveTo>
                <a:cubicBezTo>
                  <a:pt x="67103" y="2315552"/>
                  <a:pt x="67537" y="2315602"/>
                  <a:pt x="67970" y="2315659"/>
                </a:cubicBezTo>
                <a:cubicBezTo>
                  <a:pt x="90802" y="2318704"/>
                  <a:pt x="106886" y="2340004"/>
                  <a:pt x="103895" y="2363237"/>
                </a:cubicBezTo>
                <a:cubicBezTo>
                  <a:pt x="103806" y="2365162"/>
                  <a:pt x="103589" y="2367074"/>
                  <a:pt x="103247" y="2368969"/>
                </a:cubicBezTo>
                <a:cubicBezTo>
                  <a:pt x="99019" y="2392428"/>
                  <a:pt x="76903" y="2407956"/>
                  <a:pt x="53850" y="2403656"/>
                </a:cubicBezTo>
                <a:cubicBezTo>
                  <a:pt x="30796" y="2399353"/>
                  <a:pt x="15535" y="2376848"/>
                  <a:pt x="19764" y="2353388"/>
                </a:cubicBezTo>
                <a:cubicBezTo>
                  <a:pt x="19807" y="2352945"/>
                  <a:pt x="19856" y="2352506"/>
                  <a:pt x="19913" y="2352066"/>
                </a:cubicBezTo>
                <a:cubicBezTo>
                  <a:pt x="22904" y="2328830"/>
                  <a:pt x="43837" y="2312465"/>
                  <a:pt x="66669" y="2315507"/>
                </a:cubicBezTo>
                <a:close/>
                <a:moveTo>
                  <a:pt x="680076" y="2299525"/>
                </a:moveTo>
                <a:cubicBezTo>
                  <a:pt x="669493" y="2297999"/>
                  <a:pt x="659694" y="2305491"/>
                  <a:pt x="658195" y="2316265"/>
                </a:cubicBezTo>
                <a:cubicBezTo>
                  <a:pt x="658180" y="2316359"/>
                  <a:pt x="658165" y="2316457"/>
                  <a:pt x="658150" y="2316553"/>
                </a:cubicBezTo>
                <a:cubicBezTo>
                  <a:pt x="656571" y="2327527"/>
                  <a:pt x="664031" y="2337721"/>
                  <a:pt x="674816" y="2339327"/>
                </a:cubicBezTo>
                <a:cubicBezTo>
                  <a:pt x="685597" y="2340933"/>
                  <a:pt x="695615" y="2333342"/>
                  <a:pt x="697193" y="2322371"/>
                </a:cubicBezTo>
                <a:cubicBezTo>
                  <a:pt x="698771" y="2311397"/>
                  <a:pt x="691311" y="2301203"/>
                  <a:pt x="680531" y="2299597"/>
                </a:cubicBezTo>
                <a:cubicBezTo>
                  <a:pt x="680381" y="2299571"/>
                  <a:pt x="680229" y="2299548"/>
                  <a:pt x="680076" y="2299525"/>
                </a:cubicBezTo>
                <a:close/>
                <a:moveTo>
                  <a:pt x="503985" y="2256337"/>
                </a:moveTo>
                <a:cubicBezTo>
                  <a:pt x="485078" y="2253458"/>
                  <a:pt x="467450" y="2266716"/>
                  <a:pt x="464618" y="2285960"/>
                </a:cubicBezTo>
                <a:cubicBezTo>
                  <a:pt x="464577" y="2286221"/>
                  <a:pt x="464536" y="2286486"/>
                  <a:pt x="464502" y="2286748"/>
                </a:cubicBezTo>
                <a:cubicBezTo>
                  <a:pt x="461870" y="2306022"/>
                  <a:pt x="475090" y="2323814"/>
                  <a:pt x="494027" y="2326492"/>
                </a:cubicBezTo>
                <a:cubicBezTo>
                  <a:pt x="496234" y="2327060"/>
                  <a:pt x="498490" y="2327410"/>
                  <a:pt x="500765" y="2327530"/>
                </a:cubicBezTo>
                <a:cubicBezTo>
                  <a:pt x="520063" y="2328565"/>
                  <a:pt x="536531" y="2313485"/>
                  <a:pt x="537552" y="2293846"/>
                </a:cubicBezTo>
                <a:cubicBezTo>
                  <a:pt x="538568" y="2274209"/>
                  <a:pt x="523748" y="2257447"/>
                  <a:pt x="504450" y="2256413"/>
                </a:cubicBezTo>
                <a:cubicBezTo>
                  <a:pt x="504293" y="2256386"/>
                  <a:pt x="504141" y="2256364"/>
                  <a:pt x="503985" y="2256337"/>
                </a:cubicBezTo>
                <a:close/>
                <a:moveTo>
                  <a:pt x="139260" y="2235957"/>
                </a:moveTo>
                <a:lnTo>
                  <a:pt x="139285" y="2236930"/>
                </a:lnTo>
                <a:lnTo>
                  <a:pt x="139260" y="2237094"/>
                </a:lnTo>
                <a:close/>
                <a:moveTo>
                  <a:pt x="198822" y="2192394"/>
                </a:moveTo>
                <a:cubicBezTo>
                  <a:pt x="199230" y="2192459"/>
                  <a:pt x="199637" y="2192526"/>
                  <a:pt x="200043" y="2192598"/>
                </a:cubicBezTo>
                <a:cubicBezTo>
                  <a:pt x="228595" y="2197704"/>
                  <a:pt x="247672" y="2225396"/>
                  <a:pt x="242654" y="2254451"/>
                </a:cubicBezTo>
                <a:cubicBezTo>
                  <a:pt x="237635" y="2283502"/>
                  <a:pt x="210422" y="2302915"/>
                  <a:pt x="181870" y="2297809"/>
                </a:cubicBezTo>
                <a:cubicBezTo>
                  <a:pt x="160458" y="2293980"/>
                  <a:pt x="144373" y="2277446"/>
                  <a:pt x="139787" y="2257160"/>
                </a:cubicBezTo>
                <a:lnTo>
                  <a:pt x="139285" y="2236930"/>
                </a:lnTo>
                <a:lnTo>
                  <a:pt x="139324" y="2236661"/>
                </a:lnTo>
                <a:cubicBezTo>
                  <a:pt x="143742" y="2207717"/>
                  <a:pt x="170380" y="2187897"/>
                  <a:pt x="198822" y="2192394"/>
                </a:cubicBezTo>
                <a:close/>
                <a:moveTo>
                  <a:pt x="612406" y="2168529"/>
                </a:moveTo>
                <a:cubicBezTo>
                  <a:pt x="598632" y="2165915"/>
                  <a:pt x="585380" y="2175158"/>
                  <a:pt x="582812" y="2189174"/>
                </a:cubicBezTo>
                <a:cubicBezTo>
                  <a:pt x="580242" y="2203190"/>
                  <a:pt x="589326" y="2216676"/>
                  <a:pt x="603100" y="2219289"/>
                </a:cubicBezTo>
                <a:cubicBezTo>
                  <a:pt x="603260" y="2219319"/>
                  <a:pt x="603416" y="2219350"/>
                  <a:pt x="603576" y="2219380"/>
                </a:cubicBezTo>
                <a:cubicBezTo>
                  <a:pt x="617346" y="2221835"/>
                  <a:pt x="630468" y="2212467"/>
                  <a:pt x="632881" y="2198455"/>
                </a:cubicBezTo>
                <a:cubicBezTo>
                  <a:pt x="632884" y="2198439"/>
                  <a:pt x="632888" y="2198421"/>
                  <a:pt x="632888" y="2198405"/>
                </a:cubicBezTo>
                <a:cubicBezTo>
                  <a:pt x="635342" y="2184401"/>
                  <a:pt x="626169" y="2171025"/>
                  <a:pt x="612406" y="2168529"/>
                </a:cubicBezTo>
                <a:close/>
                <a:moveTo>
                  <a:pt x="709971" y="2089712"/>
                </a:moveTo>
                <a:cubicBezTo>
                  <a:pt x="705155" y="2091255"/>
                  <a:pt x="700917" y="2094668"/>
                  <a:pt x="698399" y="2099585"/>
                </a:cubicBezTo>
                <a:lnTo>
                  <a:pt x="696910" y="2099585"/>
                </a:lnTo>
                <a:cubicBezTo>
                  <a:pt x="694579" y="2110442"/>
                  <a:pt x="701191" y="2121204"/>
                  <a:pt x="711800" y="2123829"/>
                </a:cubicBezTo>
                <a:cubicBezTo>
                  <a:pt x="722470" y="2126201"/>
                  <a:pt x="733046" y="2119473"/>
                  <a:pt x="735625" y="2108677"/>
                </a:cubicBezTo>
                <a:cubicBezTo>
                  <a:pt x="735558" y="2101260"/>
                  <a:pt x="731479" y="2094486"/>
                  <a:pt x="725012" y="2091059"/>
                </a:cubicBezTo>
                <a:cubicBezTo>
                  <a:pt x="720180" y="2088496"/>
                  <a:pt x="714786" y="2088169"/>
                  <a:pt x="709971" y="2089712"/>
                </a:cubicBezTo>
                <a:close/>
                <a:moveTo>
                  <a:pt x="370063" y="2087463"/>
                </a:moveTo>
                <a:cubicBezTo>
                  <a:pt x="370126" y="2087475"/>
                  <a:pt x="370189" y="2087486"/>
                  <a:pt x="370252" y="2087502"/>
                </a:cubicBezTo>
                <a:cubicBezTo>
                  <a:pt x="401545" y="2093631"/>
                  <a:pt x="422028" y="2124413"/>
                  <a:pt x="416004" y="2156256"/>
                </a:cubicBezTo>
                <a:cubicBezTo>
                  <a:pt x="409981" y="2188098"/>
                  <a:pt x="379727" y="2208944"/>
                  <a:pt x="348435" y="2202814"/>
                </a:cubicBezTo>
                <a:cubicBezTo>
                  <a:pt x="317144" y="2196682"/>
                  <a:pt x="296660" y="2165900"/>
                  <a:pt x="302683" y="2134057"/>
                </a:cubicBezTo>
                <a:cubicBezTo>
                  <a:pt x="308876" y="2102411"/>
                  <a:pt x="338869" y="2081672"/>
                  <a:pt x="370063" y="2087463"/>
                </a:cubicBezTo>
                <a:close/>
                <a:moveTo>
                  <a:pt x="108735" y="2053749"/>
                </a:moveTo>
                <a:cubicBezTo>
                  <a:pt x="108747" y="2053753"/>
                  <a:pt x="108758" y="2053753"/>
                  <a:pt x="108770" y="2053757"/>
                </a:cubicBezTo>
                <a:cubicBezTo>
                  <a:pt x="131805" y="2058163"/>
                  <a:pt x="146969" y="2080735"/>
                  <a:pt x="142639" y="2104173"/>
                </a:cubicBezTo>
                <a:cubicBezTo>
                  <a:pt x="138310" y="2127614"/>
                  <a:pt x="116128" y="2143043"/>
                  <a:pt x="93092" y="2138637"/>
                </a:cubicBezTo>
                <a:cubicBezTo>
                  <a:pt x="70058" y="2134235"/>
                  <a:pt x="54894" y="2111662"/>
                  <a:pt x="59224" y="2088221"/>
                </a:cubicBezTo>
                <a:cubicBezTo>
                  <a:pt x="63550" y="2064796"/>
                  <a:pt x="85711" y="2049366"/>
                  <a:pt x="108735" y="2053749"/>
                </a:cubicBezTo>
                <a:close/>
                <a:moveTo>
                  <a:pt x="548932" y="2027104"/>
                </a:moveTo>
                <a:cubicBezTo>
                  <a:pt x="530241" y="2023009"/>
                  <a:pt x="511824" y="2035108"/>
                  <a:pt x="507801" y="2054128"/>
                </a:cubicBezTo>
                <a:cubicBezTo>
                  <a:pt x="507790" y="2054186"/>
                  <a:pt x="507775" y="2054241"/>
                  <a:pt x="507763" y="2054299"/>
                </a:cubicBezTo>
                <a:cubicBezTo>
                  <a:pt x="503583" y="2073500"/>
                  <a:pt x="515491" y="2092513"/>
                  <a:pt x="534361" y="2096763"/>
                </a:cubicBezTo>
                <a:cubicBezTo>
                  <a:pt x="553231" y="2101018"/>
                  <a:pt x="571915" y="2088899"/>
                  <a:pt x="576092" y="2069697"/>
                </a:cubicBezTo>
                <a:cubicBezTo>
                  <a:pt x="580272" y="2050495"/>
                  <a:pt x="568364" y="2031486"/>
                  <a:pt x="549494" y="2027233"/>
                </a:cubicBezTo>
                <a:cubicBezTo>
                  <a:pt x="549308" y="2027187"/>
                  <a:pt x="549122" y="2027146"/>
                  <a:pt x="548932" y="2027104"/>
                </a:cubicBezTo>
                <a:close/>
                <a:moveTo>
                  <a:pt x="665267" y="1949197"/>
                </a:moveTo>
                <a:cubicBezTo>
                  <a:pt x="651698" y="1945534"/>
                  <a:pt x="637779" y="1953763"/>
                  <a:pt x="634183" y="1967570"/>
                </a:cubicBezTo>
                <a:cubicBezTo>
                  <a:pt x="630587" y="1981378"/>
                  <a:pt x="638669" y="1995538"/>
                  <a:pt x="652239" y="1999201"/>
                </a:cubicBezTo>
                <a:cubicBezTo>
                  <a:pt x="652432" y="1999254"/>
                  <a:pt x="652622" y="1999307"/>
                  <a:pt x="652815" y="1999356"/>
                </a:cubicBezTo>
                <a:cubicBezTo>
                  <a:pt x="666165" y="2002814"/>
                  <a:pt x="679741" y="1994602"/>
                  <a:pt x="683136" y="1981018"/>
                </a:cubicBezTo>
                <a:cubicBezTo>
                  <a:pt x="683162" y="1980919"/>
                  <a:pt x="683192" y="1980817"/>
                  <a:pt x="683218" y="1980719"/>
                </a:cubicBezTo>
                <a:cubicBezTo>
                  <a:pt x="686814" y="1966968"/>
                  <a:pt x="678777" y="1952857"/>
                  <a:pt x="665267" y="1949197"/>
                </a:cubicBezTo>
                <a:close/>
                <a:moveTo>
                  <a:pt x="228772" y="1938495"/>
                </a:moveTo>
                <a:cubicBezTo>
                  <a:pt x="235455" y="1937396"/>
                  <a:pt x="242460" y="1937610"/>
                  <a:pt x="249450" y="1939349"/>
                </a:cubicBezTo>
                <a:cubicBezTo>
                  <a:pt x="276939" y="1946186"/>
                  <a:pt x="294042" y="1974101"/>
                  <a:pt x="287978" y="2002227"/>
                </a:cubicBezTo>
                <a:cubicBezTo>
                  <a:pt x="281812" y="2030835"/>
                  <a:pt x="254022" y="2048942"/>
                  <a:pt x="225906" y="2042665"/>
                </a:cubicBezTo>
                <a:cubicBezTo>
                  <a:pt x="197791" y="2036392"/>
                  <a:pt x="179999" y="2008111"/>
                  <a:pt x="186166" y="1979503"/>
                </a:cubicBezTo>
                <a:cubicBezTo>
                  <a:pt x="186254" y="1979089"/>
                  <a:pt x="186348" y="1978681"/>
                  <a:pt x="186446" y="1978267"/>
                </a:cubicBezTo>
                <a:cubicBezTo>
                  <a:pt x="191575" y="1956931"/>
                  <a:pt x="208722" y="1941796"/>
                  <a:pt x="228772" y="1938495"/>
                </a:cubicBezTo>
                <a:close/>
                <a:moveTo>
                  <a:pt x="778808" y="1874193"/>
                </a:moveTo>
                <a:cubicBezTo>
                  <a:pt x="768429" y="1870989"/>
                  <a:pt x="757455" y="1876913"/>
                  <a:pt x="754238" y="1887452"/>
                </a:cubicBezTo>
                <a:lnTo>
                  <a:pt x="754982" y="1887452"/>
                </a:lnTo>
                <a:cubicBezTo>
                  <a:pt x="753471" y="1896304"/>
                  <a:pt x="757924" y="1905097"/>
                  <a:pt x="765887" y="1908987"/>
                </a:cubicBezTo>
                <a:cubicBezTo>
                  <a:pt x="775706" y="1913783"/>
                  <a:pt x="787492" y="1909570"/>
                  <a:pt x="792209" y="1899574"/>
                </a:cubicBezTo>
                <a:cubicBezTo>
                  <a:pt x="795135" y="1888827"/>
                  <a:pt x="789231" y="1877641"/>
                  <a:pt x="778808" y="1874193"/>
                </a:cubicBezTo>
                <a:close/>
                <a:moveTo>
                  <a:pt x="405259" y="1846329"/>
                </a:moveTo>
                <a:cubicBezTo>
                  <a:pt x="412681" y="1845251"/>
                  <a:pt x="420433" y="1845627"/>
                  <a:pt x="428136" y="1847677"/>
                </a:cubicBezTo>
                <a:cubicBezTo>
                  <a:pt x="458848" y="1856064"/>
                  <a:pt x="477104" y="1888149"/>
                  <a:pt x="468959" y="1919427"/>
                </a:cubicBezTo>
                <a:cubicBezTo>
                  <a:pt x="460795" y="1950774"/>
                  <a:pt x="429204" y="1969449"/>
                  <a:pt x="398399" y="1961142"/>
                </a:cubicBezTo>
                <a:cubicBezTo>
                  <a:pt x="367598" y="1952834"/>
                  <a:pt x="349243" y="1920693"/>
                  <a:pt x="357406" y="1889346"/>
                </a:cubicBezTo>
                <a:cubicBezTo>
                  <a:pt x="363674" y="1865887"/>
                  <a:pt x="382992" y="1849564"/>
                  <a:pt x="405259" y="1846329"/>
                </a:cubicBezTo>
                <a:close/>
                <a:moveTo>
                  <a:pt x="611371" y="1803087"/>
                </a:moveTo>
                <a:cubicBezTo>
                  <a:pt x="592873" y="1797386"/>
                  <a:pt x="573337" y="1808019"/>
                  <a:pt x="567734" y="1826842"/>
                </a:cubicBezTo>
                <a:cubicBezTo>
                  <a:pt x="567608" y="1827236"/>
                  <a:pt x="567489" y="1827634"/>
                  <a:pt x="567373" y="1828032"/>
                </a:cubicBezTo>
                <a:cubicBezTo>
                  <a:pt x="562143" y="1846529"/>
                  <a:pt x="572638" y="1865840"/>
                  <a:pt x="590815" y="1871163"/>
                </a:cubicBezTo>
                <a:cubicBezTo>
                  <a:pt x="590904" y="1871189"/>
                  <a:pt x="590989" y="1871220"/>
                  <a:pt x="591079" y="1871246"/>
                </a:cubicBezTo>
                <a:cubicBezTo>
                  <a:pt x="609573" y="1876947"/>
                  <a:pt x="629110" y="1866314"/>
                  <a:pt x="634712" y="1847491"/>
                </a:cubicBezTo>
                <a:cubicBezTo>
                  <a:pt x="640319" y="1828672"/>
                  <a:pt x="629865" y="1808792"/>
                  <a:pt x="611371" y="1803087"/>
                </a:cubicBezTo>
                <a:close/>
                <a:moveTo>
                  <a:pt x="169786" y="1795401"/>
                </a:moveTo>
                <a:cubicBezTo>
                  <a:pt x="192307" y="1801598"/>
                  <a:pt x="205688" y="1825134"/>
                  <a:pt x="199744" y="1848089"/>
                </a:cubicBezTo>
                <a:cubicBezTo>
                  <a:pt x="193772" y="1871155"/>
                  <a:pt x="170558" y="1884925"/>
                  <a:pt x="147893" y="1878845"/>
                </a:cubicBezTo>
                <a:cubicBezTo>
                  <a:pt x="125229" y="1872769"/>
                  <a:pt x="111697" y="1849146"/>
                  <a:pt x="117669" y="1826085"/>
                </a:cubicBezTo>
                <a:cubicBezTo>
                  <a:pt x="117693" y="1825994"/>
                  <a:pt x="117717" y="1825903"/>
                  <a:pt x="117740" y="1825812"/>
                </a:cubicBezTo>
                <a:cubicBezTo>
                  <a:pt x="123859" y="1802792"/>
                  <a:pt x="147161" y="1789173"/>
                  <a:pt x="169786" y="1795401"/>
                </a:cubicBezTo>
                <a:close/>
                <a:moveTo>
                  <a:pt x="731902" y="1732897"/>
                </a:moveTo>
                <a:cubicBezTo>
                  <a:pt x="718650" y="1728344"/>
                  <a:pt x="704254" y="1735416"/>
                  <a:pt x="699516" y="1748807"/>
                </a:cubicBezTo>
                <a:cubicBezTo>
                  <a:pt x="699400" y="1749121"/>
                  <a:pt x="699292" y="1749436"/>
                  <a:pt x="699192" y="1749754"/>
                </a:cubicBezTo>
                <a:cubicBezTo>
                  <a:pt x="694910" y="1763078"/>
                  <a:pt x="702058" y="1777412"/>
                  <a:pt x="715151" y="1781764"/>
                </a:cubicBezTo>
                <a:cubicBezTo>
                  <a:pt x="715225" y="1781791"/>
                  <a:pt x="715296" y="1781817"/>
                  <a:pt x="715370" y="1781843"/>
                </a:cubicBezTo>
                <a:cubicBezTo>
                  <a:pt x="728593" y="1786465"/>
                  <a:pt x="742992" y="1779309"/>
                  <a:pt x="747538" y="1765854"/>
                </a:cubicBezTo>
                <a:cubicBezTo>
                  <a:pt x="751803" y="1752384"/>
                  <a:pt x="744921" y="1737875"/>
                  <a:pt x="731902" y="1732897"/>
                </a:cubicBezTo>
                <a:close/>
                <a:moveTo>
                  <a:pt x="297996" y="1689898"/>
                </a:moveTo>
                <a:cubicBezTo>
                  <a:pt x="304765" y="1689196"/>
                  <a:pt x="311780" y="1689828"/>
                  <a:pt x="318691" y="1691986"/>
                </a:cubicBezTo>
                <a:cubicBezTo>
                  <a:pt x="318749" y="1692004"/>
                  <a:pt x="318806" y="1692023"/>
                  <a:pt x="318864" y="1692039"/>
                </a:cubicBezTo>
                <a:cubicBezTo>
                  <a:pt x="346549" y="1700786"/>
                  <a:pt x="362026" y="1730715"/>
                  <a:pt x="353431" y="1758887"/>
                </a:cubicBezTo>
                <a:cubicBezTo>
                  <a:pt x="344836" y="1787060"/>
                  <a:pt x="315425" y="1802807"/>
                  <a:pt x="287739" y="1794060"/>
                </a:cubicBezTo>
                <a:cubicBezTo>
                  <a:pt x="260054" y="1785317"/>
                  <a:pt x="244578" y="1755388"/>
                  <a:pt x="253173" y="1727215"/>
                </a:cubicBezTo>
                <a:cubicBezTo>
                  <a:pt x="259603" y="1706137"/>
                  <a:pt x="277691" y="1692005"/>
                  <a:pt x="297996" y="1689898"/>
                </a:cubicBezTo>
                <a:close/>
                <a:moveTo>
                  <a:pt x="851771" y="1666984"/>
                </a:moveTo>
                <a:lnTo>
                  <a:pt x="851771" y="1667363"/>
                </a:lnTo>
                <a:cubicBezTo>
                  <a:pt x="841698" y="1663488"/>
                  <a:pt x="830433" y="1668546"/>
                  <a:pt x="826457" y="1678727"/>
                </a:cubicBezTo>
                <a:cubicBezTo>
                  <a:pt x="826338" y="1679012"/>
                  <a:pt x="826230" y="1679295"/>
                  <a:pt x="826126" y="1679584"/>
                </a:cubicBezTo>
                <a:cubicBezTo>
                  <a:pt x="822440" y="1689796"/>
                  <a:pt x="827589" y="1701115"/>
                  <a:pt x="837625" y="1704865"/>
                </a:cubicBezTo>
                <a:cubicBezTo>
                  <a:pt x="847903" y="1708839"/>
                  <a:pt x="859407" y="1703581"/>
                  <a:pt x="863311" y="1693122"/>
                </a:cubicBezTo>
                <a:cubicBezTo>
                  <a:pt x="867216" y="1682663"/>
                  <a:pt x="862049" y="1670959"/>
                  <a:pt x="851771" y="1666984"/>
                </a:cubicBezTo>
                <a:close/>
                <a:moveTo>
                  <a:pt x="483598" y="1609984"/>
                </a:moveTo>
                <a:cubicBezTo>
                  <a:pt x="490990" y="1609649"/>
                  <a:pt x="498568" y="1610784"/>
                  <a:pt x="505939" y="1613572"/>
                </a:cubicBezTo>
                <a:cubicBezTo>
                  <a:pt x="535102" y="1624137"/>
                  <a:pt x="550875" y="1656238"/>
                  <a:pt x="541683" y="1686319"/>
                </a:cubicBezTo>
                <a:cubicBezTo>
                  <a:pt x="532221" y="1717286"/>
                  <a:pt x="499882" y="1734583"/>
                  <a:pt x="469453" y="1724954"/>
                </a:cubicBezTo>
                <a:cubicBezTo>
                  <a:pt x="439025" y="1715328"/>
                  <a:pt x="422024" y="1682417"/>
                  <a:pt x="431486" y="1651454"/>
                </a:cubicBezTo>
                <a:cubicBezTo>
                  <a:pt x="431851" y="1650192"/>
                  <a:pt x="432261" y="1648946"/>
                  <a:pt x="432711" y="1647714"/>
                </a:cubicBezTo>
                <a:cubicBezTo>
                  <a:pt x="440929" y="1625211"/>
                  <a:pt x="461425" y="1610986"/>
                  <a:pt x="483598" y="1609984"/>
                </a:cubicBezTo>
                <a:close/>
                <a:moveTo>
                  <a:pt x="688236" y="1582320"/>
                </a:moveTo>
                <a:cubicBezTo>
                  <a:pt x="670330" y="1575502"/>
                  <a:pt x="650381" y="1584745"/>
                  <a:pt x="643677" y="1602966"/>
                </a:cubicBezTo>
                <a:cubicBezTo>
                  <a:pt x="643639" y="1603060"/>
                  <a:pt x="643602" y="1603158"/>
                  <a:pt x="643564" y="1603254"/>
                </a:cubicBezTo>
                <a:cubicBezTo>
                  <a:pt x="636685" y="1621406"/>
                  <a:pt x="645567" y="1641797"/>
                  <a:pt x="663407" y="1648802"/>
                </a:cubicBezTo>
                <a:cubicBezTo>
                  <a:pt x="664512" y="1649305"/>
                  <a:pt x="665639" y="1649753"/>
                  <a:pt x="666790" y="1650138"/>
                </a:cubicBezTo>
                <a:cubicBezTo>
                  <a:pt x="685138" y="1656301"/>
                  <a:pt x="704928" y="1646157"/>
                  <a:pt x="710985" y="1627482"/>
                </a:cubicBezTo>
                <a:cubicBezTo>
                  <a:pt x="717042" y="1608807"/>
                  <a:pt x="707072" y="1588673"/>
                  <a:pt x="688720" y="1582509"/>
                </a:cubicBezTo>
                <a:cubicBezTo>
                  <a:pt x="688560" y="1582446"/>
                  <a:pt x="688396" y="1582385"/>
                  <a:pt x="688236" y="1582320"/>
                </a:cubicBezTo>
                <a:close/>
                <a:moveTo>
                  <a:pt x="247079" y="1543704"/>
                </a:moveTo>
                <a:cubicBezTo>
                  <a:pt x="269572" y="1550406"/>
                  <a:pt x="282467" y="1574395"/>
                  <a:pt x="275881" y="1597284"/>
                </a:cubicBezTo>
                <a:cubicBezTo>
                  <a:pt x="275477" y="1598689"/>
                  <a:pt x="275002" y="1600067"/>
                  <a:pt x="274461" y="1601424"/>
                </a:cubicBezTo>
                <a:cubicBezTo>
                  <a:pt x="265627" y="1623516"/>
                  <a:pt x="240868" y="1634138"/>
                  <a:pt x="219159" y="1625149"/>
                </a:cubicBezTo>
                <a:cubicBezTo>
                  <a:pt x="197449" y="1616160"/>
                  <a:pt x="187011" y="1590965"/>
                  <a:pt x="195844" y="1568873"/>
                </a:cubicBezTo>
                <a:cubicBezTo>
                  <a:pt x="204050" y="1548353"/>
                  <a:pt x="226184" y="1537476"/>
                  <a:pt x="247079" y="1543704"/>
                </a:cubicBezTo>
                <a:close/>
                <a:moveTo>
                  <a:pt x="794979" y="1524118"/>
                </a:moveTo>
                <a:cubicBezTo>
                  <a:pt x="788952" y="1526532"/>
                  <a:pt x="783829" y="1531287"/>
                  <a:pt x="781041" y="1537811"/>
                </a:cubicBezTo>
                <a:cubicBezTo>
                  <a:pt x="775498" y="1550781"/>
                  <a:pt x="781264" y="1565872"/>
                  <a:pt x="793963" y="1571619"/>
                </a:cubicBezTo>
                <a:cubicBezTo>
                  <a:pt x="806734" y="1577404"/>
                  <a:pt x="821696" y="1571554"/>
                  <a:pt x="827381" y="1558558"/>
                </a:cubicBezTo>
                <a:cubicBezTo>
                  <a:pt x="833065" y="1545560"/>
                  <a:pt x="827317" y="1530336"/>
                  <a:pt x="814545" y="1524552"/>
                </a:cubicBezTo>
                <a:cubicBezTo>
                  <a:pt x="814481" y="1524522"/>
                  <a:pt x="814415" y="1524495"/>
                  <a:pt x="814351" y="1524465"/>
                </a:cubicBezTo>
                <a:cubicBezTo>
                  <a:pt x="807941" y="1521628"/>
                  <a:pt x="801008" y="1521702"/>
                  <a:pt x="794979" y="1524118"/>
                </a:cubicBezTo>
                <a:close/>
                <a:moveTo>
                  <a:pt x="923776" y="1462084"/>
                </a:moveTo>
                <a:cubicBezTo>
                  <a:pt x="919008" y="1463792"/>
                  <a:pt x="914870" y="1467319"/>
                  <a:pt x="912450" y="1472277"/>
                </a:cubicBezTo>
                <a:cubicBezTo>
                  <a:pt x="907722" y="1482735"/>
                  <a:pt x="912223" y="1495119"/>
                  <a:pt x="922501" y="1499929"/>
                </a:cubicBezTo>
                <a:cubicBezTo>
                  <a:pt x="932779" y="1504740"/>
                  <a:pt x="944949" y="1500160"/>
                  <a:pt x="949676" y="1489702"/>
                </a:cubicBezTo>
                <a:cubicBezTo>
                  <a:pt x="954031" y="1479640"/>
                  <a:pt x="949959" y="1467867"/>
                  <a:pt x="940370" y="1462806"/>
                </a:cubicBezTo>
                <a:lnTo>
                  <a:pt x="938880" y="1462806"/>
                </a:lnTo>
                <a:cubicBezTo>
                  <a:pt x="933942" y="1460486"/>
                  <a:pt x="928544" y="1460375"/>
                  <a:pt x="923776" y="1462084"/>
                </a:cubicBezTo>
                <a:close/>
                <a:moveTo>
                  <a:pt x="385424" y="1446993"/>
                </a:moveTo>
                <a:cubicBezTo>
                  <a:pt x="392192" y="1446822"/>
                  <a:pt x="399106" y="1447999"/>
                  <a:pt x="405800" y="1450684"/>
                </a:cubicBezTo>
                <a:cubicBezTo>
                  <a:pt x="405898" y="1450721"/>
                  <a:pt x="405994" y="1450760"/>
                  <a:pt x="406095" y="1450802"/>
                </a:cubicBezTo>
                <a:cubicBezTo>
                  <a:pt x="433076" y="1461582"/>
                  <a:pt x="446358" y="1492584"/>
                  <a:pt x="435760" y="1520040"/>
                </a:cubicBezTo>
                <a:cubicBezTo>
                  <a:pt x="425162" y="1547496"/>
                  <a:pt x="394700" y="1561016"/>
                  <a:pt x="367715" y="1550231"/>
                </a:cubicBezTo>
                <a:cubicBezTo>
                  <a:pt x="340733" y="1539447"/>
                  <a:pt x="327451" y="1508445"/>
                  <a:pt x="338049" y="1480989"/>
                </a:cubicBezTo>
                <a:cubicBezTo>
                  <a:pt x="338100" y="1480852"/>
                  <a:pt x="338152" y="1480716"/>
                  <a:pt x="338205" y="1480580"/>
                </a:cubicBezTo>
                <a:cubicBezTo>
                  <a:pt x="346120" y="1460144"/>
                  <a:pt x="365120" y="1447505"/>
                  <a:pt x="385424" y="1446993"/>
                </a:cubicBezTo>
                <a:close/>
                <a:moveTo>
                  <a:pt x="573688" y="1383919"/>
                </a:moveTo>
                <a:cubicBezTo>
                  <a:pt x="581012" y="1383872"/>
                  <a:pt x="588458" y="1385242"/>
                  <a:pt x="595654" y="1388180"/>
                </a:cubicBezTo>
                <a:cubicBezTo>
                  <a:pt x="624952" y="1401257"/>
                  <a:pt x="638286" y="1436024"/>
                  <a:pt x="625435" y="1465836"/>
                </a:cubicBezTo>
                <a:cubicBezTo>
                  <a:pt x="612585" y="1495648"/>
                  <a:pt x="578419" y="1509218"/>
                  <a:pt x="549122" y="1496141"/>
                </a:cubicBezTo>
                <a:cubicBezTo>
                  <a:pt x="520755" y="1483178"/>
                  <a:pt x="507585" y="1449672"/>
                  <a:pt x="519341" y="1420379"/>
                </a:cubicBezTo>
                <a:lnTo>
                  <a:pt x="521202" y="1418485"/>
                </a:lnTo>
                <a:cubicBezTo>
                  <a:pt x="530863" y="1396950"/>
                  <a:pt x="551720" y="1384059"/>
                  <a:pt x="573688" y="1383919"/>
                </a:cubicBezTo>
                <a:close/>
                <a:moveTo>
                  <a:pt x="756189" y="1369822"/>
                </a:moveTo>
                <a:cubicBezTo>
                  <a:pt x="747825" y="1373078"/>
                  <a:pt x="740682" y="1379581"/>
                  <a:pt x="736742" y="1388559"/>
                </a:cubicBezTo>
                <a:lnTo>
                  <a:pt x="736370" y="1387044"/>
                </a:lnTo>
                <a:cubicBezTo>
                  <a:pt x="736329" y="1387127"/>
                  <a:pt x="736287" y="1387214"/>
                  <a:pt x="736251" y="1387298"/>
                </a:cubicBezTo>
                <a:cubicBezTo>
                  <a:pt x="727923" y="1405044"/>
                  <a:pt x="735308" y="1426300"/>
                  <a:pt x="752750" y="1434774"/>
                </a:cubicBezTo>
                <a:cubicBezTo>
                  <a:pt x="753300" y="1435062"/>
                  <a:pt x="753862" y="1435334"/>
                  <a:pt x="754428" y="1435592"/>
                </a:cubicBezTo>
                <a:cubicBezTo>
                  <a:pt x="772074" y="1443608"/>
                  <a:pt x="792768" y="1435550"/>
                  <a:pt x="800645" y="1417594"/>
                </a:cubicBezTo>
                <a:cubicBezTo>
                  <a:pt x="808525" y="1399639"/>
                  <a:pt x="800607" y="1378581"/>
                  <a:pt x="782962" y="1370562"/>
                </a:cubicBezTo>
                <a:cubicBezTo>
                  <a:pt x="774138" y="1366554"/>
                  <a:pt x="764553" y="1366564"/>
                  <a:pt x="756189" y="1369822"/>
                </a:cubicBezTo>
                <a:close/>
                <a:moveTo>
                  <a:pt x="893740" y="1319185"/>
                </a:moveTo>
                <a:cubicBezTo>
                  <a:pt x="887482" y="1321103"/>
                  <a:pt x="881937" y="1325437"/>
                  <a:pt x="878574" y="1331737"/>
                </a:cubicBezTo>
                <a:cubicBezTo>
                  <a:pt x="872175" y="1344159"/>
                  <a:pt x="876717" y="1359508"/>
                  <a:pt x="888793" y="1366270"/>
                </a:cubicBezTo>
                <a:cubicBezTo>
                  <a:pt x="901040" y="1373126"/>
                  <a:pt x="916433" y="1368580"/>
                  <a:pt x="923171" y="1356117"/>
                </a:cubicBezTo>
                <a:cubicBezTo>
                  <a:pt x="929909" y="1343651"/>
                  <a:pt x="925442" y="1327987"/>
                  <a:pt x="913194" y="1321131"/>
                </a:cubicBezTo>
                <a:cubicBezTo>
                  <a:pt x="906973" y="1317767"/>
                  <a:pt x="899999" y="1317268"/>
                  <a:pt x="893740" y="1319185"/>
                </a:cubicBezTo>
                <a:close/>
                <a:moveTo>
                  <a:pt x="315633" y="1294405"/>
                </a:moveTo>
                <a:cubicBezTo>
                  <a:pt x="325737" y="1290360"/>
                  <a:pt x="337358" y="1290237"/>
                  <a:pt x="348100" y="1294993"/>
                </a:cubicBezTo>
                <a:cubicBezTo>
                  <a:pt x="348105" y="1294997"/>
                  <a:pt x="348110" y="1294997"/>
                  <a:pt x="348116" y="1295001"/>
                </a:cubicBezTo>
                <a:cubicBezTo>
                  <a:pt x="369603" y="1304528"/>
                  <a:pt x="379433" y="1329972"/>
                  <a:pt x="370073" y="1351838"/>
                </a:cubicBezTo>
                <a:cubicBezTo>
                  <a:pt x="360711" y="1373702"/>
                  <a:pt x="335703" y="1383706"/>
                  <a:pt x="314216" y="1374179"/>
                </a:cubicBezTo>
                <a:cubicBezTo>
                  <a:pt x="292729" y="1364656"/>
                  <a:pt x="282900" y="1339208"/>
                  <a:pt x="292261" y="1317343"/>
                </a:cubicBezTo>
                <a:cubicBezTo>
                  <a:pt x="296940" y="1306415"/>
                  <a:pt x="305529" y="1298449"/>
                  <a:pt x="315633" y="1294405"/>
                </a:cubicBezTo>
                <a:close/>
                <a:moveTo>
                  <a:pt x="1023386" y="1268511"/>
                </a:moveTo>
                <a:cubicBezTo>
                  <a:pt x="1018681" y="1270379"/>
                  <a:pt x="1014678" y="1274074"/>
                  <a:pt x="1012491" y="1279151"/>
                </a:cubicBezTo>
                <a:cubicBezTo>
                  <a:pt x="1008117" y="1289307"/>
                  <a:pt x="1012660" y="1301149"/>
                  <a:pt x="1022639" y="1305600"/>
                </a:cubicBezTo>
                <a:cubicBezTo>
                  <a:pt x="1023845" y="1306516"/>
                  <a:pt x="1025149" y="1307289"/>
                  <a:pt x="1026526" y="1307902"/>
                </a:cubicBezTo>
                <a:cubicBezTo>
                  <a:pt x="1036507" y="1312354"/>
                  <a:pt x="1048143" y="1307732"/>
                  <a:pt x="1052517" y="1297577"/>
                </a:cubicBezTo>
                <a:cubicBezTo>
                  <a:pt x="1056891" y="1287420"/>
                  <a:pt x="1052350" y="1275579"/>
                  <a:pt x="1042369" y="1271128"/>
                </a:cubicBezTo>
                <a:cubicBezTo>
                  <a:pt x="1041163" y="1270211"/>
                  <a:pt x="1039861" y="1269438"/>
                  <a:pt x="1038483" y="1268825"/>
                </a:cubicBezTo>
                <a:cubicBezTo>
                  <a:pt x="1033493" y="1266599"/>
                  <a:pt x="1028089" y="1266642"/>
                  <a:pt x="1023386" y="1268511"/>
                </a:cubicBezTo>
                <a:close/>
                <a:moveTo>
                  <a:pt x="494304" y="1209565"/>
                </a:moveTo>
                <a:cubicBezTo>
                  <a:pt x="501097" y="1210169"/>
                  <a:pt x="507885" y="1212138"/>
                  <a:pt x="514289" y="1215591"/>
                </a:cubicBezTo>
                <a:cubicBezTo>
                  <a:pt x="539904" y="1229402"/>
                  <a:pt x="549665" y="1261729"/>
                  <a:pt x="536092" y="1287795"/>
                </a:cubicBezTo>
                <a:cubicBezTo>
                  <a:pt x="523272" y="1312418"/>
                  <a:pt x="494004" y="1322873"/>
                  <a:pt x="468873" y="1311808"/>
                </a:cubicBezTo>
                <a:cubicBezTo>
                  <a:pt x="442267" y="1300096"/>
                  <a:pt x="430027" y="1268655"/>
                  <a:pt x="441537" y="1241580"/>
                </a:cubicBezTo>
                <a:cubicBezTo>
                  <a:pt x="442085" y="1240288"/>
                  <a:pt x="442684" y="1239020"/>
                  <a:pt x="443331" y="1237777"/>
                </a:cubicBezTo>
                <a:cubicBezTo>
                  <a:pt x="453511" y="1218228"/>
                  <a:pt x="473927" y="1207754"/>
                  <a:pt x="494304" y="1209565"/>
                </a:cubicBezTo>
                <a:close/>
                <a:moveTo>
                  <a:pt x="865957" y="1162840"/>
                </a:moveTo>
                <a:cubicBezTo>
                  <a:pt x="857300" y="1165205"/>
                  <a:pt x="849530" y="1170931"/>
                  <a:pt x="844699" y="1179455"/>
                </a:cubicBezTo>
                <a:cubicBezTo>
                  <a:pt x="844616" y="1179596"/>
                  <a:pt x="844534" y="1179740"/>
                  <a:pt x="844456" y="1179884"/>
                </a:cubicBezTo>
                <a:cubicBezTo>
                  <a:pt x="834974" y="1196778"/>
                  <a:pt x="840752" y="1218295"/>
                  <a:pt x="857355" y="1227943"/>
                </a:cubicBezTo>
                <a:cubicBezTo>
                  <a:pt x="857426" y="1227986"/>
                  <a:pt x="857496" y="1228027"/>
                  <a:pt x="857567" y="1228069"/>
                </a:cubicBezTo>
                <a:cubicBezTo>
                  <a:pt x="874301" y="1237914"/>
                  <a:pt x="895705" y="1232087"/>
                  <a:pt x="905377" y="1215064"/>
                </a:cubicBezTo>
                <a:cubicBezTo>
                  <a:pt x="915041" y="1198014"/>
                  <a:pt x="909289" y="1176220"/>
                  <a:pt x="892534" y="1166387"/>
                </a:cubicBezTo>
                <a:cubicBezTo>
                  <a:pt x="884156" y="1161470"/>
                  <a:pt x="874613" y="1160475"/>
                  <a:pt x="865957" y="1162840"/>
                </a:cubicBezTo>
                <a:close/>
                <a:moveTo>
                  <a:pt x="682039" y="1162141"/>
                </a:moveTo>
                <a:cubicBezTo>
                  <a:pt x="689503" y="1162833"/>
                  <a:pt x="696958" y="1165026"/>
                  <a:pt x="703983" y="1168849"/>
                </a:cubicBezTo>
                <a:cubicBezTo>
                  <a:pt x="732022" y="1184108"/>
                  <a:pt x="742646" y="1219579"/>
                  <a:pt x="727737" y="1248157"/>
                </a:cubicBezTo>
                <a:cubicBezTo>
                  <a:pt x="712790" y="1276798"/>
                  <a:pt x="677861" y="1287693"/>
                  <a:pt x="649714" y="1272484"/>
                </a:cubicBezTo>
                <a:cubicBezTo>
                  <a:pt x="621568" y="1257278"/>
                  <a:pt x="610865" y="1221734"/>
                  <a:pt x="625808" y="1193093"/>
                </a:cubicBezTo>
                <a:cubicBezTo>
                  <a:pt x="625833" y="1193040"/>
                  <a:pt x="625863" y="1192986"/>
                  <a:pt x="625889" y="1192934"/>
                </a:cubicBezTo>
                <a:cubicBezTo>
                  <a:pt x="637160" y="1171489"/>
                  <a:pt x="659645" y="1160062"/>
                  <a:pt x="682039" y="1162141"/>
                </a:cubicBezTo>
                <a:close/>
                <a:moveTo>
                  <a:pt x="1009093" y="1119102"/>
                </a:moveTo>
                <a:cubicBezTo>
                  <a:pt x="1003257" y="1120350"/>
                  <a:pt x="997851" y="1123688"/>
                  <a:pt x="994039" y="1128866"/>
                </a:cubicBezTo>
                <a:cubicBezTo>
                  <a:pt x="985655" y="1140248"/>
                  <a:pt x="987926" y="1156394"/>
                  <a:pt x="999117" y="1164925"/>
                </a:cubicBezTo>
                <a:cubicBezTo>
                  <a:pt x="1010302" y="1173455"/>
                  <a:pt x="1026169" y="1171141"/>
                  <a:pt x="1034553" y="1159757"/>
                </a:cubicBezTo>
                <a:cubicBezTo>
                  <a:pt x="1035036" y="1159076"/>
                  <a:pt x="1035490" y="1158371"/>
                  <a:pt x="1035907" y="1157644"/>
                </a:cubicBezTo>
                <a:cubicBezTo>
                  <a:pt x="1043081" y="1145188"/>
                  <a:pt x="1038974" y="1129177"/>
                  <a:pt x="1026735" y="1121876"/>
                </a:cubicBezTo>
                <a:cubicBezTo>
                  <a:pt x="1021198" y="1118696"/>
                  <a:pt x="1014929" y="1117855"/>
                  <a:pt x="1009093" y="1119102"/>
                </a:cubicBezTo>
                <a:close/>
                <a:moveTo>
                  <a:pt x="1141300" y="1082630"/>
                </a:moveTo>
                <a:cubicBezTo>
                  <a:pt x="1136456" y="1083687"/>
                  <a:pt x="1132009" y="1086624"/>
                  <a:pt x="1129106" y="1091193"/>
                </a:cubicBezTo>
                <a:cubicBezTo>
                  <a:pt x="1123579" y="1100179"/>
                  <a:pt x="1125868" y="1111990"/>
                  <a:pt x="1134337" y="1118164"/>
                </a:cubicBezTo>
                <a:cubicBezTo>
                  <a:pt x="1143194" y="1124623"/>
                  <a:pt x="1155519" y="1122555"/>
                  <a:pt x="1161866" y="1113543"/>
                </a:cubicBezTo>
                <a:cubicBezTo>
                  <a:pt x="1167837" y="1104421"/>
                  <a:pt x="1165517" y="1092113"/>
                  <a:pt x="1156654" y="1085889"/>
                </a:cubicBezTo>
                <a:cubicBezTo>
                  <a:pt x="1156397" y="1085704"/>
                  <a:pt x="1156137" y="1085522"/>
                  <a:pt x="1155873" y="1085348"/>
                </a:cubicBezTo>
                <a:cubicBezTo>
                  <a:pt x="1151385" y="1082395"/>
                  <a:pt x="1146145" y="1081572"/>
                  <a:pt x="1141300" y="1082630"/>
                </a:cubicBezTo>
                <a:close/>
                <a:moveTo>
                  <a:pt x="431965" y="1053942"/>
                </a:moveTo>
                <a:cubicBezTo>
                  <a:pt x="442336" y="1050721"/>
                  <a:pt x="453913" y="1051520"/>
                  <a:pt x="464245" y="1057100"/>
                </a:cubicBezTo>
                <a:cubicBezTo>
                  <a:pt x="464279" y="1057119"/>
                  <a:pt x="464309" y="1057134"/>
                  <a:pt x="464342" y="1057154"/>
                </a:cubicBezTo>
                <a:cubicBezTo>
                  <a:pt x="485018" y="1068385"/>
                  <a:pt x="492828" y="1094549"/>
                  <a:pt x="481786" y="1115588"/>
                </a:cubicBezTo>
                <a:cubicBezTo>
                  <a:pt x="470746" y="1136628"/>
                  <a:pt x="445037" y="1144575"/>
                  <a:pt x="424362" y="1133339"/>
                </a:cubicBezTo>
                <a:cubicBezTo>
                  <a:pt x="403686" y="1122103"/>
                  <a:pt x="395876" y="1095943"/>
                  <a:pt x="406917" y="1074905"/>
                </a:cubicBezTo>
                <a:cubicBezTo>
                  <a:pt x="412427" y="1064404"/>
                  <a:pt x="421593" y="1057163"/>
                  <a:pt x="431965" y="1053942"/>
                </a:cubicBezTo>
                <a:close/>
                <a:moveTo>
                  <a:pt x="613301" y="984365"/>
                </a:moveTo>
                <a:cubicBezTo>
                  <a:pt x="620015" y="985251"/>
                  <a:pt x="626669" y="987491"/>
                  <a:pt x="632881" y="991187"/>
                </a:cubicBezTo>
                <a:cubicBezTo>
                  <a:pt x="657357" y="1006132"/>
                  <a:pt x="665610" y="1038243"/>
                  <a:pt x="651457" y="1063467"/>
                </a:cubicBezTo>
                <a:cubicBezTo>
                  <a:pt x="637087" y="1089087"/>
                  <a:pt x="605028" y="1097997"/>
                  <a:pt x="579851" y="1083374"/>
                </a:cubicBezTo>
                <a:cubicBezTo>
                  <a:pt x="554676" y="1068749"/>
                  <a:pt x="545916" y="1036125"/>
                  <a:pt x="560290" y="1010507"/>
                </a:cubicBezTo>
                <a:lnTo>
                  <a:pt x="561406" y="1010507"/>
                </a:lnTo>
                <a:cubicBezTo>
                  <a:pt x="561466" y="1010404"/>
                  <a:pt x="561526" y="1010298"/>
                  <a:pt x="561581" y="1010196"/>
                </a:cubicBezTo>
                <a:cubicBezTo>
                  <a:pt x="572481" y="991235"/>
                  <a:pt x="593160" y="981706"/>
                  <a:pt x="613301" y="984365"/>
                </a:cubicBezTo>
                <a:close/>
                <a:moveTo>
                  <a:pt x="989677" y="962678"/>
                </a:moveTo>
                <a:cubicBezTo>
                  <a:pt x="981085" y="964440"/>
                  <a:pt x="973153" y="969537"/>
                  <a:pt x="967917" y="977550"/>
                </a:cubicBezTo>
                <a:cubicBezTo>
                  <a:pt x="967746" y="977793"/>
                  <a:pt x="967582" y="978039"/>
                  <a:pt x="967418" y="978285"/>
                </a:cubicBezTo>
                <a:cubicBezTo>
                  <a:pt x="956756" y="994437"/>
                  <a:pt x="960978" y="1016325"/>
                  <a:pt x="976852" y="1027174"/>
                </a:cubicBezTo>
                <a:cubicBezTo>
                  <a:pt x="993104" y="1037118"/>
                  <a:pt x="1014107" y="1033042"/>
                  <a:pt x="1025617" y="1017703"/>
                </a:cubicBezTo>
                <a:cubicBezTo>
                  <a:pt x="1025703" y="1017575"/>
                  <a:pt x="1025789" y="1017450"/>
                  <a:pt x="1025871" y="1017322"/>
                </a:cubicBezTo>
                <a:cubicBezTo>
                  <a:pt x="1036492" y="1001142"/>
                  <a:pt x="1032210" y="979266"/>
                  <a:pt x="1016311" y="968458"/>
                </a:cubicBezTo>
                <a:cubicBezTo>
                  <a:pt x="1016010" y="968239"/>
                  <a:pt x="1015704" y="968027"/>
                  <a:pt x="1015399" y="967819"/>
                </a:cubicBezTo>
                <a:cubicBezTo>
                  <a:pt x="1007522" y="962491"/>
                  <a:pt x="998270" y="960916"/>
                  <a:pt x="989677" y="962678"/>
                </a:cubicBezTo>
                <a:close/>
                <a:moveTo>
                  <a:pt x="806850" y="949981"/>
                </a:moveTo>
                <a:cubicBezTo>
                  <a:pt x="814261" y="951199"/>
                  <a:pt x="821560" y="953916"/>
                  <a:pt x="828319" y="958230"/>
                </a:cubicBezTo>
                <a:cubicBezTo>
                  <a:pt x="855356" y="975489"/>
                  <a:pt x="863520" y="1011783"/>
                  <a:pt x="846559" y="1039296"/>
                </a:cubicBezTo>
                <a:cubicBezTo>
                  <a:pt x="829599" y="1066809"/>
                  <a:pt x="793933" y="1075116"/>
                  <a:pt x="766896" y="1057857"/>
                </a:cubicBezTo>
                <a:cubicBezTo>
                  <a:pt x="739857" y="1040599"/>
                  <a:pt x="731694" y="1004305"/>
                  <a:pt x="748654" y="976792"/>
                </a:cubicBezTo>
                <a:cubicBezTo>
                  <a:pt x="761375" y="956158"/>
                  <a:pt x="784617" y="946326"/>
                  <a:pt x="806850" y="949981"/>
                </a:cubicBezTo>
                <a:close/>
                <a:moveTo>
                  <a:pt x="1134118" y="932082"/>
                </a:moveTo>
                <a:cubicBezTo>
                  <a:pt x="1128106" y="932939"/>
                  <a:pt x="1122397" y="935986"/>
                  <a:pt x="1118229" y="941044"/>
                </a:cubicBezTo>
                <a:cubicBezTo>
                  <a:pt x="1109246" y="951947"/>
                  <a:pt x="1110650" y="968193"/>
                  <a:pt x="1121363" y="977334"/>
                </a:cubicBezTo>
                <a:cubicBezTo>
                  <a:pt x="1132077" y="986471"/>
                  <a:pt x="1148044" y="985043"/>
                  <a:pt x="1157026" y="974141"/>
                </a:cubicBezTo>
                <a:cubicBezTo>
                  <a:pt x="1157242" y="973860"/>
                  <a:pt x="1157455" y="973577"/>
                  <a:pt x="1157659" y="973285"/>
                </a:cubicBezTo>
                <a:cubicBezTo>
                  <a:pt x="1166095" y="961417"/>
                  <a:pt x="1163478" y="944840"/>
                  <a:pt x="1151815" y="936260"/>
                </a:cubicBezTo>
                <a:cubicBezTo>
                  <a:pt x="1146441" y="932559"/>
                  <a:pt x="1140129" y="931226"/>
                  <a:pt x="1134118" y="932082"/>
                </a:cubicBezTo>
                <a:close/>
                <a:moveTo>
                  <a:pt x="1272483" y="905687"/>
                </a:moveTo>
                <a:cubicBezTo>
                  <a:pt x="1267504" y="906304"/>
                  <a:pt x="1262755" y="908840"/>
                  <a:pt x="1259399" y="913153"/>
                </a:cubicBezTo>
                <a:cubicBezTo>
                  <a:pt x="1259298" y="913277"/>
                  <a:pt x="1259202" y="913402"/>
                  <a:pt x="1259101" y="913527"/>
                </a:cubicBezTo>
                <a:cubicBezTo>
                  <a:pt x="1252500" y="922085"/>
                  <a:pt x="1253968" y="934468"/>
                  <a:pt x="1262377" y="941184"/>
                </a:cubicBezTo>
                <a:cubicBezTo>
                  <a:pt x="1270909" y="948090"/>
                  <a:pt x="1283324" y="946646"/>
                  <a:pt x="1290110" y="937964"/>
                </a:cubicBezTo>
                <a:cubicBezTo>
                  <a:pt x="1296897" y="929282"/>
                  <a:pt x="1295478" y="916649"/>
                  <a:pt x="1286946" y="909743"/>
                </a:cubicBezTo>
                <a:cubicBezTo>
                  <a:pt x="1282671" y="906375"/>
                  <a:pt x="1277462" y="905071"/>
                  <a:pt x="1272483" y="905687"/>
                </a:cubicBezTo>
                <a:close/>
                <a:moveTo>
                  <a:pt x="565840" y="822814"/>
                </a:moveTo>
                <a:cubicBezTo>
                  <a:pt x="576363" y="820501"/>
                  <a:pt x="587754" y="822273"/>
                  <a:pt x="597516" y="828678"/>
                </a:cubicBezTo>
                <a:cubicBezTo>
                  <a:pt x="598550" y="829291"/>
                  <a:pt x="599563" y="829950"/>
                  <a:pt x="600542" y="830651"/>
                </a:cubicBezTo>
                <a:cubicBezTo>
                  <a:pt x="619732" y="844345"/>
                  <a:pt x="624375" y="871279"/>
                  <a:pt x="610917" y="890803"/>
                </a:cubicBezTo>
                <a:cubicBezTo>
                  <a:pt x="598197" y="910841"/>
                  <a:pt x="572093" y="916891"/>
                  <a:pt x="552100" y="904440"/>
                </a:cubicBezTo>
                <a:cubicBezTo>
                  <a:pt x="552040" y="904402"/>
                  <a:pt x="551984" y="904364"/>
                  <a:pt x="551925" y="904330"/>
                </a:cubicBezTo>
                <a:cubicBezTo>
                  <a:pt x="531960" y="891443"/>
                  <a:pt x="526038" y="864528"/>
                  <a:pt x="538698" y="844209"/>
                </a:cubicBezTo>
                <a:lnTo>
                  <a:pt x="539070" y="841935"/>
                </a:lnTo>
                <a:cubicBezTo>
                  <a:pt x="539167" y="841776"/>
                  <a:pt x="539267" y="841618"/>
                  <a:pt x="539368" y="841463"/>
                </a:cubicBezTo>
                <a:cubicBezTo>
                  <a:pt x="545661" y="831527"/>
                  <a:pt x="555318" y="825128"/>
                  <a:pt x="565840" y="822814"/>
                </a:cubicBezTo>
                <a:close/>
                <a:moveTo>
                  <a:pt x="1128702" y="774799"/>
                </a:moveTo>
                <a:cubicBezTo>
                  <a:pt x="1119955" y="775825"/>
                  <a:pt x="1111590" y="780228"/>
                  <a:pt x="1105654" y="787766"/>
                </a:cubicBezTo>
                <a:lnTo>
                  <a:pt x="1104910" y="787766"/>
                </a:lnTo>
                <a:cubicBezTo>
                  <a:pt x="1104761" y="787952"/>
                  <a:pt x="1104615" y="788137"/>
                  <a:pt x="1104470" y="788327"/>
                </a:cubicBezTo>
                <a:cubicBezTo>
                  <a:pt x="1092718" y="803672"/>
                  <a:pt x="1095414" y="825806"/>
                  <a:pt x="1110494" y="837769"/>
                </a:cubicBezTo>
                <a:cubicBezTo>
                  <a:pt x="1111134" y="838326"/>
                  <a:pt x="1111792" y="838859"/>
                  <a:pt x="1112470" y="839368"/>
                </a:cubicBezTo>
                <a:cubicBezTo>
                  <a:pt x="1128016" y="851054"/>
                  <a:pt x="1149924" y="847702"/>
                  <a:pt x="1161408" y="831882"/>
                </a:cubicBezTo>
                <a:cubicBezTo>
                  <a:pt x="1172888" y="816063"/>
                  <a:pt x="1169594" y="793767"/>
                  <a:pt x="1154048" y="782084"/>
                </a:cubicBezTo>
                <a:cubicBezTo>
                  <a:pt x="1146581" y="776120"/>
                  <a:pt x="1137450" y="773771"/>
                  <a:pt x="1128702" y="774799"/>
                </a:cubicBezTo>
                <a:close/>
                <a:moveTo>
                  <a:pt x="732593" y="767234"/>
                </a:moveTo>
                <a:cubicBezTo>
                  <a:pt x="745771" y="765135"/>
                  <a:pt x="759735" y="768152"/>
                  <a:pt x="771362" y="776781"/>
                </a:cubicBezTo>
                <a:cubicBezTo>
                  <a:pt x="793713" y="793369"/>
                  <a:pt x="799435" y="824832"/>
                  <a:pt x="784396" y="848459"/>
                </a:cubicBezTo>
                <a:cubicBezTo>
                  <a:pt x="768745" y="873044"/>
                  <a:pt x="736477" y="880063"/>
                  <a:pt x="712318" y="864138"/>
                </a:cubicBezTo>
                <a:cubicBezTo>
                  <a:pt x="688161" y="848217"/>
                  <a:pt x="681260" y="815382"/>
                  <a:pt x="696910" y="790796"/>
                </a:cubicBezTo>
                <a:cubicBezTo>
                  <a:pt x="697431" y="789975"/>
                  <a:pt x="697978" y="789168"/>
                  <a:pt x="698544" y="788376"/>
                </a:cubicBezTo>
                <a:cubicBezTo>
                  <a:pt x="707024" y="776546"/>
                  <a:pt x="719415" y="769332"/>
                  <a:pt x="732593" y="767234"/>
                </a:cubicBezTo>
                <a:close/>
                <a:moveTo>
                  <a:pt x="1275475" y="754413"/>
                </a:moveTo>
                <a:cubicBezTo>
                  <a:pt x="1269126" y="755719"/>
                  <a:pt x="1263265" y="759491"/>
                  <a:pt x="1259399" y="765417"/>
                </a:cubicBezTo>
                <a:cubicBezTo>
                  <a:pt x="1257485" y="767027"/>
                  <a:pt x="1255818" y="768913"/>
                  <a:pt x="1254444" y="771019"/>
                </a:cubicBezTo>
                <a:cubicBezTo>
                  <a:pt x="1246712" y="782872"/>
                  <a:pt x="1249887" y="798858"/>
                  <a:pt x="1261536" y="806726"/>
                </a:cubicBezTo>
                <a:cubicBezTo>
                  <a:pt x="1273183" y="814594"/>
                  <a:pt x="1288893" y="811362"/>
                  <a:pt x="1296626" y="799510"/>
                </a:cubicBezTo>
                <a:cubicBezTo>
                  <a:pt x="1298539" y="797899"/>
                  <a:pt x="1300207" y="796009"/>
                  <a:pt x="1301580" y="793907"/>
                </a:cubicBezTo>
                <a:cubicBezTo>
                  <a:pt x="1309312" y="782053"/>
                  <a:pt x="1306136" y="766068"/>
                  <a:pt x="1294488" y="758200"/>
                </a:cubicBezTo>
                <a:cubicBezTo>
                  <a:pt x="1288665" y="754266"/>
                  <a:pt x="1281825" y="753107"/>
                  <a:pt x="1275475" y="754413"/>
                </a:cubicBezTo>
                <a:close/>
                <a:moveTo>
                  <a:pt x="925000" y="746810"/>
                </a:moveTo>
                <a:cubicBezTo>
                  <a:pt x="939602" y="744550"/>
                  <a:pt x="955046" y="747925"/>
                  <a:pt x="967917" y="757462"/>
                </a:cubicBezTo>
                <a:cubicBezTo>
                  <a:pt x="968580" y="757931"/>
                  <a:pt x="969231" y="758416"/>
                  <a:pt x="969872" y="758916"/>
                </a:cubicBezTo>
                <a:cubicBezTo>
                  <a:pt x="995204" y="778591"/>
                  <a:pt x="1000066" y="815438"/>
                  <a:pt x="980730" y="841213"/>
                </a:cubicBezTo>
                <a:cubicBezTo>
                  <a:pt x="961391" y="866991"/>
                  <a:pt x="925185" y="871938"/>
                  <a:pt x="899852" y="852259"/>
                </a:cubicBezTo>
                <a:cubicBezTo>
                  <a:pt x="874520" y="832583"/>
                  <a:pt x="869662" y="795740"/>
                  <a:pt x="888997" y="769962"/>
                </a:cubicBezTo>
                <a:lnTo>
                  <a:pt x="887136" y="769962"/>
                </a:lnTo>
                <a:cubicBezTo>
                  <a:pt x="896639" y="756963"/>
                  <a:pt x="910398" y="749070"/>
                  <a:pt x="925000" y="746810"/>
                </a:cubicBezTo>
                <a:close/>
                <a:moveTo>
                  <a:pt x="1414806" y="739450"/>
                </a:moveTo>
                <a:cubicBezTo>
                  <a:pt x="1409756" y="739453"/>
                  <a:pt x="1404708" y="741416"/>
                  <a:pt x="1400859" y="745339"/>
                </a:cubicBezTo>
                <a:lnTo>
                  <a:pt x="1401975" y="746476"/>
                </a:lnTo>
                <a:cubicBezTo>
                  <a:pt x="1401968" y="746483"/>
                  <a:pt x="1401964" y="746487"/>
                  <a:pt x="1401956" y="746495"/>
                </a:cubicBezTo>
                <a:cubicBezTo>
                  <a:pt x="1394258" y="754340"/>
                  <a:pt x="1394266" y="767049"/>
                  <a:pt x="1401975" y="774887"/>
                </a:cubicBezTo>
                <a:cubicBezTo>
                  <a:pt x="1409994" y="782418"/>
                  <a:pt x="1422494" y="781909"/>
                  <a:pt x="1429895" y="773750"/>
                </a:cubicBezTo>
                <a:cubicBezTo>
                  <a:pt x="1437296" y="765591"/>
                  <a:pt x="1436797" y="752870"/>
                  <a:pt x="1428779" y="745339"/>
                </a:cubicBezTo>
                <a:cubicBezTo>
                  <a:pt x="1428771" y="745332"/>
                  <a:pt x="1428768" y="745328"/>
                  <a:pt x="1428760" y="745321"/>
                </a:cubicBezTo>
                <a:cubicBezTo>
                  <a:pt x="1424905" y="741404"/>
                  <a:pt x="1419854" y="739447"/>
                  <a:pt x="1414806" y="739450"/>
                </a:cubicBezTo>
                <a:close/>
                <a:moveTo>
                  <a:pt x="715673" y="605042"/>
                </a:moveTo>
                <a:cubicBezTo>
                  <a:pt x="726420" y="603442"/>
                  <a:pt x="737766" y="606013"/>
                  <a:pt x="747166" y="613135"/>
                </a:cubicBezTo>
                <a:cubicBezTo>
                  <a:pt x="765872" y="627306"/>
                  <a:pt x="769833" y="654183"/>
                  <a:pt x="756036" y="673317"/>
                </a:cubicBezTo>
                <a:cubicBezTo>
                  <a:pt x="742173" y="692545"/>
                  <a:pt x="715612" y="696696"/>
                  <a:pt x="696716" y="682589"/>
                </a:cubicBezTo>
                <a:cubicBezTo>
                  <a:pt x="677820" y="668483"/>
                  <a:pt x="673741" y="641454"/>
                  <a:pt x="687603" y="622226"/>
                </a:cubicBezTo>
                <a:cubicBezTo>
                  <a:pt x="687663" y="622143"/>
                  <a:pt x="687722" y="622063"/>
                  <a:pt x="687782" y="621980"/>
                </a:cubicBezTo>
                <a:cubicBezTo>
                  <a:pt x="694781" y="612415"/>
                  <a:pt x="704927" y="606643"/>
                  <a:pt x="715673" y="605042"/>
                </a:cubicBezTo>
                <a:close/>
                <a:moveTo>
                  <a:pt x="1281915" y="598172"/>
                </a:moveTo>
                <a:cubicBezTo>
                  <a:pt x="1272959" y="598168"/>
                  <a:pt x="1264002" y="601640"/>
                  <a:pt x="1257165" y="608589"/>
                </a:cubicBezTo>
                <a:cubicBezTo>
                  <a:pt x="1243686" y="622582"/>
                  <a:pt x="1243686" y="644978"/>
                  <a:pt x="1257165" y="658971"/>
                </a:cubicBezTo>
                <a:cubicBezTo>
                  <a:pt x="1270827" y="672862"/>
                  <a:pt x="1292966" y="672862"/>
                  <a:pt x="1306627" y="658971"/>
                </a:cubicBezTo>
                <a:cubicBezTo>
                  <a:pt x="1320301" y="645072"/>
                  <a:pt x="1320313" y="622526"/>
                  <a:pt x="1306654" y="608612"/>
                </a:cubicBezTo>
                <a:cubicBezTo>
                  <a:pt x="1299824" y="601657"/>
                  <a:pt x="1290870" y="598177"/>
                  <a:pt x="1281915" y="598172"/>
                </a:cubicBezTo>
                <a:close/>
                <a:moveTo>
                  <a:pt x="1428406" y="589380"/>
                </a:moveTo>
                <a:cubicBezTo>
                  <a:pt x="1421669" y="589380"/>
                  <a:pt x="1414932" y="591995"/>
                  <a:pt x="1409793" y="597224"/>
                </a:cubicBezTo>
                <a:cubicBezTo>
                  <a:pt x="1409286" y="597698"/>
                  <a:pt x="1408803" y="598194"/>
                  <a:pt x="1408337" y="598706"/>
                </a:cubicBezTo>
                <a:cubicBezTo>
                  <a:pt x="1398860" y="609169"/>
                  <a:pt x="1399515" y="625465"/>
                  <a:pt x="1409793" y="635106"/>
                </a:cubicBezTo>
                <a:cubicBezTo>
                  <a:pt x="1410426" y="635826"/>
                  <a:pt x="1411095" y="636511"/>
                  <a:pt x="1411803" y="637151"/>
                </a:cubicBezTo>
                <a:cubicBezTo>
                  <a:pt x="1422085" y="646481"/>
                  <a:pt x="1437850" y="645564"/>
                  <a:pt x="1447019" y="635106"/>
                </a:cubicBezTo>
                <a:cubicBezTo>
                  <a:pt x="1457297" y="624647"/>
                  <a:pt x="1457297" y="607683"/>
                  <a:pt x="1447019" y="597224"/>
                </a:cubicBezTo>
                <a:cubicBezTo>
                  <a:pt x="1441880" y="591995"/>
                  <a:pt x="1435144" y="589380"/>
                  <a:pt x="1428406" y="589380"/>
                </a:cubicBezTo>
                <a:close/>
                <a:moveTo>
                  <a:pt x="1567679" y="580924"/>
                </a:moveTo>
                <a:cubicBezTo>
                  <a:pt x="1562626" y="580718"/>
                  <a:pt x="1557496" y="582474"/>
                  <a:pt x="1553486" y="586239"/>
                </a:cubicBezTo>
                <a:lnTo>
                  <a:pt x="1552369" y="587376"/>
                </a:lnTo>
                <a:cubicBezTo>
                  <a:pt x="1552363" y="587380"/>
                  <a:pt x="1552359" y="587387"/>
                  <a:pt x="1552351" y="587395"/>
                </a:cubicBezTo>
                <a:cubicBezTo>
                  <a:pt x="1544652" y="595240"/>
                  <a:pt x="1544660" y="607949"/>
                  <a:pt x="1552369" y="615786"/>
                </a:cubicBezTo>
                <a:cubicBezTo>
                  <a:pt x="1552377" y="615791"/>
                  <a:pt x="1552380" y="615798"/>
                  <a:pt x="1552388" y="615806"/>
                </a:cubicBezTo>
                <a:cubicBezTo>
                  <a:pt x="1560098" y="623639"/>
                  <a:pt x="1572591" y="623631"/>
                  <a:pt x="1580289" y="615786"/>
                </a:cubicBezTo>
                <a:cubicBezTo>
                  <a:pt x="1588308" y="608256"/>
                  <a:pt x="1588806" y="595535"/>
                  <a:pt x="1581406" y="587376"/>
                </a:cubicBezTo>
                <a:cubicBezTo>
                  <a:pt x="1577706" y="583296"/>
                  <a:pt x="1572731" y="581130"/>
                  <a:pt x="1567679" y="580924"/>
                </a:cubicBezTo>
                <a:close/>
                <a:moveTo>
                  <a:pt x="881213" y="562808"/>
                </a:moveTo>
                <a:cubicBezTo>
                  <a:pt x="893259" y="561412"/>
                  <a:pt x="905778" y="564246"/>
                  <a:pt x="916474" y="571576"/>
                </a:cubicBezTo>
                <a:cubicBezTo>
                  <a:pt x="940518" y="588054"/>
                  <a:pt x="946884" y="621245"/>
                  <a:pt x="930690" y="645712"/>
                </a:cubicBezTo>
                <a:cubicBezTo>
                  <a:pt x="928647" y="648989"/>
                  <a:pt x="926261" y="652027"/>
                  <a:pt x="923573" y="654777"/>
                </a:cubicBezTo>
                <a:cubicBezTo>
                  <a:pt x="903125" y="675684"/>
                  <a:pt x="869889" y="675767"/>
                  <a:pt x="849344" y="654955"/>
                </a:cubicBezTo>
                <a:cubicBezTo>
                  <a:pt x="828795" y="634147"/>
                  <a:pt x="828717" y="600331"/>
                  <a:pt x="849165" y="579421"/>
                </a:cubicBezTo>
                <a:lnTo>
                  <a:pt x="848793" y="579421"/>
                </a:lnTo>
                <a:cubicBezTo>
                  <a:pt x="857596" y="569831"/>
                  <a:pt x="869168" y="564205"/>
                  <a:pt x="881213" y="562808"/>
                </a:cubicBezTo>
                <a:close/>
                <a:moveTo>
                  <a:pt x="1077915" y="558118"/>
                </a:moveTo>
                <a:cubicBezTo>
                  <a:pt x="1090902" y="557054"/>
                  <a:pt x="1104243" y="560452"/>
                  <a:pt x="1115575" y="568504"/>
                </a:cubicBezTo>
                <a:cubicBezTo>
                  <a:pt x="1141704" y="587069"/>
                  <a:pt x="1148096" y="623670"/>
                  <a:pt x="1129852" y="650258"/>
                </a:cubicBezTo>
                <a:cubicBezTo>
                  <a:pt x="1127744" y="653326"/>
                  <a:pt x="1125354" y="656186"/>
                  <a:pt x="1122716" y="658792"/>
                </a:cubicBezTo>
                <a:cubicBezTo>
                  <a:pt x="1099839" y="681370"/>
                  <a:pt x="1063309" y="680801"/>
                  <a:pt x="1041123" y="657524"/>
                </a:cubicBezTo>
                <a:cubicBezTo>
                  <a:pt x="1018936" y="634245"/>
                  <a:pt x="1019494" y="597073"/>
                  <a:pt x="1042369" y="574496"/>
                </a:cubicBezTo>
                <a:cubicBezTo>
                  <a:pt x="1052290" y="564706"/>
                  <a:pt x="1064926" y="559182"/>
                  <a:pt x="1077915" y="558118"/>
                </a:cubicBezTo>
                <a:close/>
                <a:moveTo>
                  <a:pt x="1733694" y="439307"/>
                </a:moveTo>
                <a:cubicBezTo>
                  <a:pt x="1728675" y="438762"/>
                  <a:pt x="1723458" y="440096"/>
                  <a:pt x="1719143" y="443428"/>
                </a:cubicBezTo>
                <a:cubicBezTo>
                  <a:pt x="1710738" y="450508"/>
                  <a:pt x="1709416" y="463115"/>
                  <a:pt x="1716165" y="471838"/>
                </a:cubicBezTo>
                <a:cubicBezTo>
                  <a:pt x="1716262" y="471964"/>
                  <a:pt x="1716362" y="472088"/>
                  <a:pt x="1716463" y="472214"/>
                </a:cubicBezTo>
                <a:cubicBezTo>
                  <a:pt x="1723264" y="480605"/>
                  <a:pt x="1735467" y="481793"/>
                  <a:pt x="1743713" y="474869"/>
                </a:cubicBezTo>
                <a:cubicBezTo>
                  <a:pt x="1752237" y="467903"/>
                  <a:pt x="1753723" y="455281"/>
                  <a:pt x="1747063" y="446458"/>
                </a:cubicBezTo>
                <a:cubicBezTo>
                  <a:pt x="1743536" y="442274"/>
                  <a:pt x="1738713" y="439851"/>
                  <a:pt x="1733694" y="439307"/>
                </a:cubicBezTo>
                <a:close/>
                <a:moveTo>
                  <a:pt x="1446005" y="431307"/>
                </a:moveTo>
                <a:cubicBezTo>
                  <a:pt x="1437049" y="431371"/>
                  <a:pt x="1428118" y="434910"/>
                  <a:pt x="1421333" y="441913"/>
                </a:cubicBezTo>
                <a:cubicBezTo>
                  <a:pt x="1407898" y="455777"/>
                  <a:pt x="1407898" y="478051"/>
                  <a:pt x="1421333" y="491915"/>
                </a:cubicBezTo>
                <a:cubicBezTo>
                  <a:pt x="1421448" y="492033"/>
                  <a:pt x="1421564" y="492150"/>
                  <a:pt x="1421679" y="492268"/>
                </a:cubicBezTo>
                <a:cubicBezTo>
                  <a:pt x="1435442" y="506075"/>
                  <a:pt x="1457595" y="505920"/>
                  <a:pt x="1471168" y="491915"/>
                </a:cubicBezTo>
                <a:cubicBezTo>
                  <a:pt x="1484737" y="477911"/>
                  <a:pt x="1484580" y="455368"/>
                  <a:pt x="1470818" y="441561"/>
                </a:cubicBezTo>
                <a:cubicBezTo>
                  <a:pt x="1463939" y="434657"/>
                  <a:pt x="1454960" y="431244"/>
                  <a:pt x="1446005" y="431307"/>
                </a:cubicBezTo>
                <a:close/>
                <a:moveTo>
                  <a:pt x="1590569" y="431208"/>
                </a:moveTo>
                <a:cubicBezTo>
                  <a:pt x="1584092" y="432353"/>
                  <a:pt x="1578044" y="436011"/>
                  <a:pt x="1573961" y="441913"/>
                </a:cubicBezTo>
                <a:lnTo>
                  <a:pt x="1572844" y="439261"/>
                </a:lnTo>
                <a:cubicBezTo>
                  <a:pt x="1572676" y="439405"/>
                  <a:pt x="1572509" y="439553"/>
                  <a:pt x="1572345" y="439704"/>
                </a:cubicBezTo>
                <a:cubicBezTo>
                  <a:pt x="1561602" y="449451"/>
                  <a:pt x="1560660" y="466213"/>
                  <a:pt x="1570238" y="477142"/>
                </a:cubicBezTo>
                <a:cubicBezTo>
                  <a:pt x="1570539" y="477513"/>
                  <a:pt x="1570849" y="477881"/>
                  <a:pt x="1571173" y="478233"/>
                </a:cubicBezTo>
                <a:cubicBezTo>
                  <a:pt x="1580770" y="488863"/>
                  <a:pt x="1597019" y="489563"/>
                  <a:pt x="1607465" y="479794"/>
                </a:cubicBezTo>
                <a:cubicBezTo>
                  <a:pt x="1610837" y="477881"/>
                  <a:pt x="1613744" y="475221"/>
                  <a:pt x="1615967" y="472009"/>
                </a:cubicBezTo>
                <a:cubicBezTo>
                  <a:pt x="1624134" y="460206"/>
                  <a:pt x="1621350" y="443897"/>
                  <a:pt x="1609750" y="435587"/>
                </a:cubicBezTo>
                <a:cubicBezTo>
                  <a:pt x="1603950" y="431434"/>
                  <a:pt x="1597045" y="430064"/>
                  <a:pt x="1590569" y="431208"/>
                </a:cubicBezTo>
                <a:close/>
                <a:moveTo>
                  <a:pt x="885195" y="395079"/>
                </a:moveTo>
                <a:cubicBezTo>
                  <a:pt x="896053" y="394816"/>
                  <a:pt x="907007" y="398768"/>
                  <a:pt x="915488" y="406998"/>
                </a:cubicBezTo>
                <a:cubicBezTo>
                  <a:pt x="932452" y="423453"/>
                  <a:pt x="933091" y="450788"/>
                  <a:pt x="916917" y="468051"/>
                </a:cubicBezTo>
                <a:cubicBezTo>
                  <a:pt x="901963" y="484010"/>
                  <a:pt x="877595" y="485941"/>
                  <a:pt x="860393" y="472532"/>
                </a:cubicBezTo>
                <a:cubicBezTo>
                  <a:pt x="841787" y="458024"/>
                  <a:pt x="838262" y="430919"/>
                  <a:pt x="852515" y="411986"/>
                </a:cubicBezTo>
                <a:cubicBezTo>
                  <a:pt x="853443" y="410755"/>
                  <a:pt x="854437" y="409574"/>
                  <a:pt x="855490" y="408449"/>
                </a:cubicBezTo>
                <a:cubicBezTo>
                  <a:pt x="863578" y="399819"/>
                  <a:pt x="874338" y="395342"/>
                  <a:pt x="885195" y="395079"/>
                </a:cubicBezTo>
                <a:close/>
                <a:moveTo>
                  <a:pt x="1248976" y="375476"/>
                </a:moveTo>
                <a:cubicBezTo>
                  <a:pt x="1263788" y="375476"/>
                  <a:pt x="1278598" y="381206"/>
                  <a:pt x="1289924" y="392667"/>
                </a:cubicBezTo>
                <a:cubicBezTo>
                  <a:pt x="1312260" y="415563"/>
                  <a:pt x="1312260" y="452504"/>
                  <a:pt x="1289924" y="475399"/>
                </a:cubicBezTo>
                <a:cubicBezTo>
                  <a:pt x="1267473" y="498412"/>
                  <a:pt x="1230940" y="498548"/>
                  <a:pt x="1208324" y="475702"/>
                </a:cubicBezTo>
                <a:cubicBezTo>
                  <a:pt x="1185709" y="452856"/>
                  <a:pt x="1185576" y="415680"/>
                  <a:pt x="1208027" y="392667"/>
                </a:cubicBezTo>
                <a:cubicBezTo>
                  <a:pt x="1219353" y="381206"/>
                  <a:pt x="1234164" y="375476"/>
                  <a:pt x="1248976" y="375476"/>
                </a:cubicBezTo>
                <a:close/>
                <a:moveTo>
                  <a:pt x="1053858" y="364211"/>
                </a:moveTo>
                <a:cubicBezTo>
                  <a:pt x="1067191" y="363817"/>
                  <a:pt x="1080670" y="368600"/>
                  <a:pt x="1091136" y="378651"/>
                </a:cubicBezTo>
                <a:cubicBezTo>
                  <a:pt x="1111745" y="398440"/>
                  <a:pt x="1113036" y="431359"/>
                  <a:pt x="1094051" y="452762"/>
                </a:cubicBezTo>
                <a:cubicBezTo>
                  <a:pt x="1074760" y="474501"/>
                  <a:pt x="1041804" y="476213"/>
                  <a:pt x="1020439" y="456584"/>
                </a:cubicBezTo>
                <a:cubicBezTo>
                  <a:pt x="999076" y="436958"/>
                  <a:pt x="997393" y="403422"/>
                  <a:pt x="1016683" y="381681"/>
                </a:cubicBezTo>
                <a:cubicBezTo>
                  <a:pt x="1016940" y="381394"/>
                  <a:pt x="1017201" y="381106"/>
                  <a:pt x="1017461" y="380822"/>
                </a:cubicBezTo>
                <a:cubicBezTo>
                  <a:pt x="1027340" y="370172"/>
                  <a:pt x="1040526" y="364603"/>
                  <a:pt x="1053858" y="364211"/>
                </a:cubicBezTo>
                <a:close/>
                <a:moveTo>
                  <a:pt x="1909648" y="310051"/>
                </a:moveTo>
                <a:cubicBezTo>
                  <a:pt x="1904691" y="309072"/>
                  <a:pt x="1899367" y="310017"/>
                  <a:pt x="1894852" y="313117"/>
                </a:cubicBezTo>
                <a:cubicBezTo>
                  <a:pt x="1894799" y="313151"/>
                  <a:pt x="1894747" y="313189"/>
                  <a:pt x="1894695" y="313227"/>
                </a:cubicBezTo>
                <a:cubicBezTo>
                  <a:pt x="1885719" y="319515"/>
                  <a:pt x="1883456" y="332016"/>
                  <a:pt x="1889640" y="341149"/>
                </a:cubicBezTo>
                <a:cubicBezTo>
                  <a:pt x="1895778" y="350218"/>
                  <a:pt x="1907952" y="352563"/>
                  <a:pt x="1916923" y="346403"/>
                </a:cubicBezTo>
                <a:cubicBezTo>
                  <a:pt x="1925957" y="340198"/>
                  <a:pt x="1928336" y="327720"/>
                  <a:pt x="1922242" y="318531"/>
                </a:cubicBezTo>
                <a:cubicBezTo>
                  <a:pt x="1919195" y="313934"/>
                  <a:pt x="1914605" y="311030"/>
                  <a:pt x="1909648" y="310051"/>
                </a:cubicBezTo>
                <a:close/>
                <a:moveTo>
                  <a:pt x="1768563" y="293597"/>
                </a:moveTo>
                <a:cubicBezTo>
                  <a:pt x="1762129" y="292603"/>
                  <a:pt x="1755324" y="294107"/>
                  <a:pt x="1749669" y="298343"/>
                </a:cubicBezTo>
                <a:cubicBezTo>
                  <a:pt x="1738360" y="306817"/>
                  <a:pt x="1735944" y="323012"/>
                  <a:pt x="1744271" y="334520"/>
                </a:cubicBezTo>
                <a:cubicBezTo>
                  <a:pt x="1752598" y="346028"/>
                  <a:pt x="1768512" y="348486"/>
                  <a:pt x="1779823" y="340013"/>
                </a:cubicBezTo>
                <a:cubicBezTo>
                  <a:pt x="1791132" y="331538"/>
                  <a:pt x="1793548" y="315344"/>
                  <a:pt x="1785220" y="303836"/>
                </a:cubicBezTo>
                <a:cubicBezTo>
                  <a:pt x="1781056" y="298082"/>
                  <a:pt x="1774996" y="294591"/>
                  <a:pt x="1768563" y="293597"/>
                </a:cubicBezTo>
                <a:close/>
                <a:moveTo>
                  <a:pt x="1623034" y="281168"/>
                </a:moveTo>
                <a:cubicBezTo>
                  <a:pt x="1614179" y="279813"/>
                  <a:pt x="1604814" y="281895"/>
                  <a:pt x="1597041" y="287736"/>
                </a:cubicBezTo>
                <a:cubicBezTo>
                  <a:pt x="1596363" y="288245"/>
                  <a:pt x="1595705" y="288778"/>
                  <a:pt x="1595064" y="289335"/>
                </a:cubicBezTo>
                <a:cubicBezTo>
                  <a:pt x="1580390" y="302131"/>
                  <a:pt x="1578681" y="324610"/>
                  <a:pt x="1591256" y="339547"/>
                </a:cubicBezTo>
                <a:cubicBezTo>
                  <a:pt x="1603827" y="354479"/>
                  <a:pt x="1625918" y="356214"/>
                  <a:pt x="1640596" y="343422"/>
                </a:cubicBezTo>
                <a:cubicBezTo>
                  <a:pt x="1654530" y="331277"/>
                  <a:pt x="1656878" y="310242"/>
                  <a:pt x="1645979" y="295226"/>
                </a:cubicBezTo>
                <a:cubicBezTo>
                  <a:pt x="1640239" y="287316"/>
                  <a:pt x="1631891" y="282523"/>
                  <a:pt x="1623034" y="281168"/>
                </a:cubicBezTo>
                <a:close/>
                <a:moveTo>
                  <a:pt x="1430302" y="208396"/>
                </a:moveTo>
                <a:cubicBezTo>
                  <a:pt x="1445027" y="209517"/>
                  <a:pt x="1459332" y="216354"/>
                  <a:pt x="1469727" y="228643"/>
                </a:cubicBezTo>
                <a:cubicBezTo>
                  <a:pt x="1490466" y="253159"/>
                  <a:pt x="1487812" y="290127"/>
                  <a:pt x="1463794" y="311314"/>
                </a:cubicBezTo>
                <a:cubicBezTo>
                  <a:pt x="1439712" y="332554"/>
                  <a:pt x="1403271" y="329910"/>
                  <a:pt x="1382399" y="305409"/>
                </a:cubicBezTo>
                <a:cubicBezTo>
                  <a:pt x="1361525" y="280903"/>
                  <a:pt x="1364123" y="243821"/>
                  <a:pt x="1388201" y="222581"/>
                </a:cubicBezTo>
                <a:cubicBezTo>
                  <a:pt x="1388254" y="222537"/>
                  <a:pt x="1388302" y="222494"/>
                  <a:pt x="1388355" y="222448"/>
                </a:cubicBezTo>
                <a:cubicBezTo>
                  <a:pt x="1400431" y="211871"/>
                  <a:pt x="1415576" y="207275"/>
                  <a:pt x="1430302" y="208396"/>
                </a:cubicBezTo>
                <a:close/>
                <a:moveTo>
                  <a:pt x="1062974" y="200725"/>
                </a:moveTo>
                <a:cubicBezTo>
                  <a:pt x="1073739" y="200807"/>
                  <a:pt x="1084473" y="205069"/>
                  <a:pt x="1092625" y="213490"/>
                </a:cubicBezTo>
                <a:cubicBezTo>
                  <a:pt x="1108942" y="230430"/>
                  <a:pt x="1108942" y="257538"/>
                  <a:pt x="1092625" y="274479"/>
                </a:cubicBezTo>
                <a:cubicBezTo>
                  <a:pt x="1076484" y="289271"/>
                  <a:pt x="1051970" y="289271"/>
                  <a:pt x="1035829" y="274479"/>
                </a:cubicBezTo>
                <a:cubicBezTo>
                  <a:pt x="1018411" y="258519"/>
                  <a:pt x="1017008" y="231215"/>
                  <a:pt x="1032691" y="213490"/>
                </a:cubicBezTo>
                <a:cubicBezTo>
                  <a:pt x="1032839" y="213339"/>
                  <a:pt x="1032988" y="213187"/>
                  <a:pt x="1033138" y="213035"/>
                </a:cubicBezTo>
                <a:cubicBezTo>
                  <a:pt x="1041413" y="204740"/>
                  <a:pt x="1052209" y="200642"/>
                  <a:pt x="1062974" y="200725"/>
                </a:cubicBezTo>
                <a:close/>
                <a:moveTo>
                  <a:pt x="2093003" y="191796"/>
                </a:moveTo>
                <a:cubicBezTo>
                  <a:pt x="2088119" y="190459"/>
                  <a:pt x="2082734" y="191019"/>
                  <a:pt x="2078004" y="193792"/>
                </a:cubicBezTo>
                <a:cubicBezTo>
                  <a:pt x="2068661" y="199527"/>
                  <a:pt x="2065523" y="211801"/>
                  <a:pt x="2070932" y="221445"/>
                </a:cubicBezTo>
                <a:cubicBezTo>
                  <a:pt x="2071013" y="221589"/>
                  <a:pt x="2071095" y="221733"/>
                  <a:pt x="2071177" y="221877"/>
                </a:cubicBezTo>
                <a:cubicBezTo>
                  <a:pt x="2076676" y="231206"/>
                  <a:pt x="2088566" y="234237"/>
                  <a:pt x="2097734" y="228643"/>
                </a:cubicBezTo>
                <a:cubicBezTo>
                  <a:pt x="2107189" y="223096"/>
                  <a:pt x="2110443" y="210805"/>
                  <a:pt x="2104993" y="201179"/>
                </a:cubicBezTo>
                <a:cubicBezTo>
                  <a:pt x="2102269" y="196366"/>
                  <a:pt x="2097886" y="193132"/>
                  <a:pt x="2093003" y="191796"/>
                </a:cubicBezTo>
                <a:close/>
                <a:moveTo>
                  <a:pt x="1237883" y="182571"/>
                </a:moveTo>
                <a:cubicBezTo>
                  <a:pt x="1251303" y="183170"/>
                  <a:pt x="1264499" y="188977"/>
                  <a:pt x="1274289" y="199852"/>
                </a:cubicBezTo>
                <a:cubicBezTo>
                  <a:pt x="1293278" y="221256"/>
                  <a:pt x="1291983" y="254174"/>
                  <a:pt x="1271374" y="273963"/>
                </a:cubicBezTo>
                <a:cubicBezTo>
                  <a:pt x="1250442" y="294067"/>
                  <a:pt x="1217459" y="293094"/>
                  <a:pt x="1197704" y="271793"/>
                </a:cubicBezTo>
                <a:cubicBezTo>
                  <a:pt x="1177948" y="250489"/>
                  <a:pt x="1178904" y="216926"/>
                  <a:pt x="1199837" y="196822"/>
                </a:cubicBezTo>
                <a:cubicBezTo>
                  <a:pt x="1199933" y="196732"/>
                  <a:pt x="1200030" y="196637"/>
                  <a:pt x="1200130" y="196546"/>
                </a:cubicBezTo>
                <a:cubicBezTo>
                  <a:pt x="1210819" y="186584"/>
                  <a:pt x="1224463" y="181973"/>
                  <a:pt x="1237883" y="182571"/>
                </a:cubicBezTo>
                <a:close/>
                <a:moveTo>
                  <a:pt x="1954932" y="167943"/>
                </a:moveTo>
                <a:cubicBezTo>
                  <a:pt x="1948629" y="166416"/>
                  <a:pt x="1941755" y="167336"/>
                  <a:pt x="1935800" y="171063"/>
                </a:cubicBezTo>
                <a:cubicBezTo>
                  <a:pt x="1935744" y="171097"/>
                  <a:pt x="1935688" y="171135"/>
                  <a:pt x="1935633" y="171169"/>
                </a:cubicBezTo>
                <a:cubicBezTo>
                  <a:pt x="1923783" y="178720"/>
                  <a:pt x="1920191" y="194614"/>
                  <a:pt x="1927610" y="206672"/>
                </a:cubicBezTo>
                <a:cubicBezTo>
                  <a:pt x="1934989" y="218665"/>
                  <a:pt x="1950490" y="222354"/>
                  <a:pt x="1962331" y="214941"/>
                </a:cubicBezTo>
                <a:cubicBezTo>
                  <a:pt x="1974240" y="207486"/>
                  <a:pt x="1977952" y="191618"/>
                  <a:pt x="1970626" y="179503"/>
                </a:cubicBezTo>
                <a:cubicBezTo>
                  <a:pt x="1966963" y="173444"/>
                  <a:pt x="1961234" y="169470"/>
                  <a:pt x="1954932" y="167943"/>
                </a:cubicBezTo>
                <a:close/>
                <a:moveTo>
                  <a:pt x="1809462" y="140834"/>
                </a:moveTo>
                <a:cubicBezTo>
                  <a:pt x="1800817" y="139357"/>
                  <a:pt x="1791619" y="141236"/>
                  <a:pt x="1783917" y="146820"/>
                </a:cubicBezTo>
                <a:cubicBezTo>
                  <a:pt x="1783791" y="146907"/>
                  <a:pt x="1783664" y="146990"/>
                  <a:pt x="1783541" y="147077"/>
                </a:cubicBezTo>
                <a:cubicBezTo>
                  <a:pt x="1767783" y="158097"/>
                  <a:pt x="1763785" y="180030"/>
                  <a:pt x="1774611" y="196065"/>
                </a:cubicBezTo>
                <a:cubicBezTo>
                  <a:pt x="1775203" y="197046"/>
                  <a:pt x="1775843" y="197997"/>
                  <a:pt x="1776524" y="198914"/>
                </a:cubicBezTo>
                <a:cubicBezTo>
                  <a:pt x="1788194" y="214588"/>
                  <a:pt x="1810143" y="217672"/>
                  <a:pt x="1825547" y="205797"/>
                </a:cubicBezTo>
                <a:cubicBezTo>
                  <a:pt x="1840951" y="193920"/>
                  <a:pt x="1843981" y="171586"/>
                  <a:pt x="1832311" y="155911"/>
                </a:cubicBezTo>
                <a:cubicBezTo>
                  <a:pt x="1832107" y="155596"/>
                  <a:pt x="1831898" y="155289"/>
                  <a:pt x="1831682" y="154983"/>
                </a:cubicBezTo>
                <a:cubicBezTo>
                  <a:pt x="1826196" y="147144"/>
                  <a:pt x="1818105" y="142311"/>
                  <a:pt x="1809462" y="140834"/>
                </a:cubicBezTo>
                <a:close/>
                <a:moveTo>
                  <a:pt x="2285895" y="90927"/>
                </a:moveTo>
                <a:cubicBezTo>
                  <a:pt x="2281145" y="89226"/>
                  <a:pt x="2275780" y="89298"/>
                  <a:pt x="2270837" y="91513"/>
                </a:cubicBezTo>
                <a:lnTo>
                  <a:pt x="2269348" y="91513"/>
                </a:lnTo>
                <a:cubicBezTo>
                  <a:pt x="2259758" y="96574"/>
                  <a:pt x="2255685" y="108348"/>
                  <a:pt x="2260041" y="118409"/>
                </a:cubicBezTo>
                <a:cubicBezTo>
                  <a:pt x="2264768" y="128868"/>
                  <a:pt x="2276938" y="133448"/>
                  <a:pt x="2287216" y="128636"/>
                </a:cubicBezTo>
                <a:cubicBezTo>
                  <a:pt x="2297494" y="123826"/>
                  <a:pt x="2301996" y="111442"/>
                  <a:pt x="2297267" y="100984"/>
                </a:cubicBezTo>
                <a:cubicBezTo>
                  <a:pt x="2294781" y="96105"/>
                  <a:pt x="2290646" y="92629"/>
                  <a:pt x="2285895" y="90927"/>
                </a:cubicBezTo>
                <a:close/>
                <a:moveTo>
                  <a:pt x="1623304" y="55717"/>
                </a:moveTo>
                <a:cubicBezTo>
                  <a:pt x="1637901" y="57996"/>
                  <a:pt x="1651643" y="65942"/>
                  <a:pt x="1661070" y="79013"/>
                </a:cubicBezTo>
                <a:cubicBezTo>
                  <a:pt x="1661186" y="79172"/>
                  <a:pt x="1661305" y="79335"/>
                  <a:pt x="1661421" y="79498"/>
                </a:cubicBezTo>
                <a:cubicBezTo>
                  <a:pt x="1680302" y="105877"/>
                  <a:pt x="1674587" y="142842"/>
                  <a:pt x="1648659" y="162052"/>
                </a:cubicBezTo>
                <a:cubicBezTo>
                  <a:pt x="1622735" y="181265"/>
                  <a:pt x="1586409" y="175453"/>
                  <a:pt x="1567532" y="149070"/>
                </a:cubicBezTo>
                <a:cubicBezTo>
                  <a:pt x="1548651" y="122686"/>
                  <a:pt x="1554361" y="85724"/>
                  <a:pt x="1580289" y="66511"/>
                </a:cubicBezTo>
                <a:cubicBezTo>
                  <a:pt x="1580330" y="66482"/>
                  <a:pt x="1580371" y="66451"/>
                  <a:pt x="1580413" y="66421"/>
                </a:cubicBezTo>
                <a:cubicBezTo>
                  <a:pt x="1593257" y="56826"/>
                  <a:pt x="1608708" y="53438"/>
                  <a:pt x="1623304" y="55717"/>
                </a:cubicBezTo>
                <a:close/>
                <a:moveTo>
                  <a:pt x="2148693" y="55139"/>
                </a:moveTo>
                <a:cubicBezTo>
                  <a:pt x="2142534" y="53095"/>
                  <a:pt x="2135609" y="53441"/>
                  <a:pt x="2129377" y="56663"/>
                </a:cubicBezTo>
                <a:cubicBezTo>
                  <a:pt x="2129179" y="56765"/>
                  <a:pt x="2128986" y="56867"/>
                  <a:pt x="2128789" y="56978"/>
                </a:cubicBezTo>
                <a:cubicBezTo>
                  <a:pt x="2116497" y="63750"/>
                  <a:pt x="2111926" y="79380"/>
                  <a:pt x="2118581" y="91892"/>
                </a:cubicBezTo>
                <a:cubicBezTo>
                  <a:pt x="2125114" y="104173"/>
                  <a:pt x="2140072" y="108920"/>
                  <a:pt x="2152309" y="102594"/>
                </a:cubicBezTo>
                <a:cubicBezTo>
                  <a:pt x="2164771" y="96150"/>
                  <a:pt x="2169741" y="80645"/>
                  <a:pt x="2163409" y="67962"/>
                </a:cubicBezTo>
                <a:cubicBezTo>
                  <a:pt x="2160243" y="61620"/>
                  <a:pt x="2154851" y="57184"/>
                  <a:pt x="2148693" y="55139"/>
                </a:cubicBezTo>
                <a:close/>
                <a:moveTo>
                  <a:pt x="1257222" y="20146"/>
                </a:moveTo>
                <a:cubicBezTo>
                  <a:pt x="1268051" y="20983"/>
                  <a:pt x="1278567" y="26024"/>
                  <a:pt x="1286202" y="35070"/>
                </a:cubicBezTo>
                <a:cubicBezTo>
                  <a:pt x="1301442" y="53128"/>
                  <a:pt x="1299450" y="80331"/>
                  <a:pt x="1281745" y="95889"/>
                </a:cubicBezTo>
                <a:cubicBezTo>
                  <a:pt x="1264011" y="111476"/>
                  <a:pt x="1237212" y="109484"/>
                  <a:pt x="1221889" y="91434"/>
                </a:cubicBezTo>
                <a:cubicBezTo>
                  <a:pt x="1206571" y="73383"/>
                  <a:pt x="1208529" y="46112"/>
                  <a:pt x="1226267" y="30525"/>
                </a:cubicBezTo>
                <a:cubicBezTo>
                  <a:pt x="1226297" y="30499"/>
                  <a:pt x="1226327" y="30471"/>
                  <a:pt x="1226357" y="30445"/>
                </a:cubicBezTo>
                <a:cubicBezTo>
                  <a:pt x="1235248" y="22676"/>
                  <a:pt x="1246392" y="19310"/>
                  <a:pt x="1257222" y="20146"/>
                </a:cubicBezTo>
                <a:close/>
                <a:moveTo>
                  <a:pt x="2006671" y="18387"/>
                </a:moveTo>
                <a:cubicBezTo>
                  <a:pt x="1998032" y="15985"/>
                  <a:pt x="1988492" y="16937"/>
                  <a:pt x="1980099" y="21812"/>
                </a:cubicBezTo>
                <a:lnTo>
                  <a:pt x="1980099" y="22570"/>
                </a:lnTo>
                <a:cubicBezTo>
                  <a:pt x="1963508" y="32449"/>
                  <a:pt x="1957857" y="54102"/>
                  <a:pt x="1967443" y="71057"/>
                </a:cubicBezTo>
                <a:cubicBezTo>
                  <a:pt x="1977233" y="87660"/>
                  <a:pt x="1998270" y="93260"/>
                  <a:pt x="2014798" y="83661"/>
                </a:cubicBezTo>
                <a:cubicBezTo>
                  <a:pt x="2031579" y="73910"/>
                  <a:pt x="2037417" y="52162"/>
                  <a:pt x="2027838" y="35082"/>
                </a:cubicBezTo>
                <a:cubicBezTo>
                  <a:pt x="2023047" y="26544"/>
                  <a:pt x="2015309" y="20789"/>
                  <a:pt x="2006671" y="18387"/>
                </a:cubicBezTo>
                <a:close/>
                <a:moveTo>
                  <a:pt x="1433575" y="15067"/>
                </a:moveTo>
                <a:cubicBezTo>
                  <a:pt x="1446914" y="16685"/>
                  <a:pt x="1459646" y="23481"/>
                  <a:pt x="1468610" y="35070"/>
                </a:cubicBezTo>
                <a:cubicBezTo>
                  <a:pt x="1485839" y="57685"/>
                  <a:pt x="1482332" y="90127"/>
                  <a:pt x="1460685" y="108389"/>
                </a:cubicBezTo>
                <a:cubicBezTo>
                  <a:pt x="1438528" y="127083"/>
                  <a:pt x="1405672" y="123959"/>
                  <a:pt x="1387301" y="101411"/>
                </a:cubicBezTo>
                <a:cubicBezTo>
                  <a:pt x="1368929" y="78865"/>
                  <a:pt x="1372001" y="45431"/>
                  <a:pt x="1394158" y="26736"/>
                </a:cubicBezTo>
                <a:cubicBezTo>
                  <a:pt x="1394403" y="26532"/>
                  <a:pt x="1394653" y="26331"/>
                  <a:pt x="1394903" y="26131"/>
                </a:cubicBezTo>
                <a:cubicBezTo>
                  <a:pt x="1406293" y="17009"/>
                  <a:pt x="1420237" y="13449"/>
                  <a:pt x="1433575" y="15067"/>
                </a:cubicBezTo>
                <a:close/>
                <a:moveTo>
                  <a:pt x="2469253" y="2114"/>
                </a:moveTo>
                <a:lnTo>
                  <a:pt x="2469253" y="2493"/>
                </a:lnTo>
                <a:cubicBezTo>
                  <a:pt x="2469204" y="2512"/>
                  <a:pt x="2469160" y="2530"/>
                  <a:pt x="2469112" y="2550"/>
                </a:cubicBezTo>
                <a:cubicBezTo>
                  <a:pt x="2458990" y="6652"/>
                  <a:pt x="2454053" y="18330"/>
                  <a:pt x="2458085" y="28631"/>
                </a:cubicBezTo>
                <a:cubicBezTo>
                  <a:pt x="2462216" y="38862"/>
                  <a:pt x="2473597" y="43900"/>
                  <a:pt x="2483771" y="39995"/>
                </a:cubicBezTo>
                <a:cubicBezTo>
                  <a:pt x="2494049" y="35915"/>
                  <a:pt x="2499134" y="24127"/>
                  <a:pt x="2495125" y="13668"/>
                </a:cubicBezTo>
                <a:cubicBezTo>
                  <a:pt x="2491115" y="3209"/>
                  <a:pt x="2479531" y="-1966"/>
                  <a:pt x="2469253" y="2114"/>
                </a:cubicBezTo>
                <a:close/>
                <a:moveTo>
                  <a:pt x="1914378" y="0"/>
                </a:moveTo>
                <a:lnTo>
                  <a:pt x="2326589" y="0"/>
                </a:lnTo>
                <a:lnTo>
                  <a:pt x="2332408" y="5703"/>
                </a:lnTo>
                <a:cubicBezTo>
                  <a:pt x="2338527" y="8146"/>
                  <a:pt x="2345562" y="8213"/>
                  <a:pt x="2352064" y="5326"/>
                </a:cubicBezTo>
                <a:lnTo>
                  <a:pt x="2357106" y="0"/>
                </a:lnTo>
                <a:lnTo>
                  <a:pt x="3019648" y="0"/>
                </a:lnTo>
                <a:lnTo>
                  <a:pt x="3019648" y="5207794"/>
                </a:lnTo>
                <a:lnTo>
                  <a:pt x="1782818" y="5207794"/>
                </a:lnTo>
                <a:lnTo>
                  <a:pt x="1784475" y="5206775"/>
                </a:lnTo>
                <a:cubicBezTo>
                  <a:pt x="1792803" y="5195259"/>
                  <a:pt x="1790386" y="5179084"/>
                  <a:pt x="1779077" y="5170599"/>
                </a:cubicBezTo>
                <a:cubicBezTo>
                  <a:pt x="1767768" y="5162113"/>
                  <a:pt x="1751854" y="5164576"/>
                  <a:pt x="1743527" y="5176092"/>
                </a:cubicBezTo>
                <a:cubicBezTo>
                  <a:pt x="1739363" y="5181850"/>
                  <a:pt x="1737885" y="5188772"/>
                  <a:pt x="1738861" y="5195316"/>
                </a:cubicBezTo>
                <a:lnTo>
                  <a:pt x="1746269" y="5207794"/>
                </a:lnTo>
                <a:lnTo>
                  <a:pt x="1645395" y="5207794"/>
                </a:lnTo>
                <a:lnTo>
                  <a:pt x="1648633" y="5194900"/>
                </a:lnTo>
                <a:cubicBezTo>
                  <a:pt x="1647635" y="5185960"/>
                  <a:pt x="1643523" y="5177380"/>
                  <a:pt x="1636501" y="5170978"/>
                </a:cubicBezTo>
                <a:cubicBezTo>
                  <a:pt x="1635861" y="5170410"/>
                  <a:pt x="1635201" y="5169879"/>
                  <a:pt x="1634524" y="5169386"/>
                </a:cubicBezTo>
                <a:cubicBezTo>
                  <a:pt x="1618979" y="5157682"/>
                  <a:pt x="1597071" y="5161052"/>
                  <a:pt x="1585591" y="5176849"/>
                </a:cubicBezTo>
                <a:cubicBezTo>
                  <a:pt x="1579848" y="5184767"/>
                  <a:pt x="1577802" y="5194303"/>
                  <a:pt x="1579133" y="5203319"/>
                </a:cubicBezTo>
                <a:lnTo>
                  <a:pt x="1581781" y="5207794"/>
                </a:lnTo>
                <a:lnTo>
                  <a:pt x="1527802" y="5207794"/>
                </a:lnTo>
                <a:lnTo>
                  <a:pt x="1529127" y="5196401"/>
                </a:lnTo>
                <a:cubicBezTo>
                  <a:pt x="1528601" y="5188300"/>
                  <a:pt x="1526618" y="5180297"/>
                  <a:pt x="1523206" y="5172795"/>
                </a:cubicBezTo>
                <a:cubicBezTo>
                  <a:pt x="1508003" y="5139385"/>
                  <a:pt x="1469061" y="5124838"/>
                  <a:pt x="1436224" y="5140294"/>
                </a:cubicBezTo>
                <a:cubicBezTo>
                  <a:pt x="1375545" y="5159613"/>
                  <a:pt x="1338318" y="5124383"/>
                  <a:pt x="1352837" y="5061501"/>
                </a:cubicBezTo>
                <a:cubicBezTo>
                  <a:pt x="1367355" y="4998619"/>
                  <a:pt x="1328640" y="4959222"/>
                  <a:pt x="1266844" y="4973996"/>
                </a:cubicBezTo>
                <a:cubicBezTo>
                  <a:pt x="1205049" y="4988770"/>
                  <a:pt x="1170428" y="4950890"/>
                  <a:pt x="1189413" y="4889143"/>
                </a:cubicBezTo>
                <a:cubicBezTo>
                  <a:pt x="1197346" y="4873309"/>
                  <a:pt x="1198724" y="4854861"/>
                  <a:pt x="1193248" y="4838003"/>
                </a:cubicBezTo>
                <a:cubicBezTo>
                  <a:pt x="1181905" y="4803039"/>
                  <a:pt x="1144853" y="4784022"/>
                  <a:pt x="1110494" y="4795577"/>
                </a:cubicBezTo>
                <a:cubicBezTo>
                  <a:pt x="1047581" y="4805804"/>
                  <a:pt x="1015939" y="4764893"/>
                  <a:pt x="1039391" y="4705041"/>
                </a:cubicBezTo>
                <a:cubicBezTo>
                  <a:pt x="1048434" y="4689851"/>
                  <a:pt x="1051147" y="4671630"/>
                  <a:pt x="1046937" y="4654394"/>
                </a:cubicBezTo>
                <a:cubicBezTo>
                  <a:pt x="1038204" y="4618672"/>
                  <a:pt x="1002661" y="4596891"/>
                  <a:pt x="967544" y="4605793"/>
                </a:cubicBezTo>
                <a:cubicBezTo>
                  <a:pt x="903143" y="4611097"/>
                  <a:pt x="875223" y="4567912"/>
                  <a:pt x="903143" y="4509954"/>
                </a:cubicBezTo>
                <a:cubicBezTo>
                  <a:pt x="913376" y="4495446"/>
                  <a:pt x="917453" y="4477338"/>
                  <a:pt x="914464" y="4459724"/>
                </a:cubicBezTo>
                <a:cubicBezTo>
                  <a:pt x="908299" y="4423472"/>
                  <a:pt x="874397" y="4399115"/>
                  <a:pt x="838742" y="4405402"/>
                </a:cubicBezTo>
                <a:cubicBezTo>
                  <a:pt x="775458" y="4406160"/>
                  <a:pt x="749771" y="4360703"/>
                  <a:pt x="781786" y="4305018"/>
                </a:cubicBezTo>
                <a:cubicBezTo>
                  <a:pt x="798437" y="4289335"/>
                  <a:pt x="805941" y="4266039"/>
                  <a:pt x="801624" y="4243386"/>
                </a:cubicBezTo>
                <a:cubicBezTo>
                  <a:pt x="794733" y="4207209"/>
                  <a:pt x="760350" y="4183609"/>
                  <a:pt x="724830" y="4190617"/>
                </a:cubicBezTo>
                <a:cubicBezTo>
                  <a:pt x="661545" y="4186450"/>
                  <a:pt x="638092" y="4139477"/>
                  <a:pt x="675319" y="4086444"/>
                </a:cubicBezTo>
                <a:cubicBezTo>
                  <a:pt x="687443" y="4073678"/>
                  <a:pt x="694099" y="4056556"/>
                  <a:pt x="693828" y="4038790"/>
                </a:cubicBezTo>
                <a:cubicBezTo>
                  <a:pt x="693266" y="4001780"/>
                  <a:pt x="663309" y="3972233"/>
                  <a:pt x="626924" y="3972801"/>
                </a:cubicBezTo>
                <a:cubicBezTo>
                  <a:pt x="564012" y="3963710"/>
                  <a:pt x="545399" y="3915222"/>
                  <a:pt x="585231" y="3864840"/>
                </a:cubicBezTo>
                <a:cubicBezTo>
                  <a:pt x="598170" y="3853097"/>
                  <a:pt x="606003" y="3836582"/>
                  <a:pt x="607008" y="3818967"/>
                </a:cubicBezTo>
                <a:cubicBezTo>
                  <a:pt x="609104" y="3782222"/>
                  <a:pt x="581523" y="3750667"/>
                  <a:pt x="545399" y="3748546"/>
                </a:cubicBezTo>
                <a:cubicBezTo>
                  <a:pt x="483231" y="3734530"/>
                  <a:pt x="467968" y="3684906"/>
                  <a:pt x="511523" y="3637933"/>
                </a:cubicBezTo>
                <a:cubicBezTo>
                  <a:pt x="525044" y="3627250"/>
                  <a:pt x="533937" y="3611606"/>
                  <a:pt x="536323" y="3594332"/>
                </a:cubicBezTo>
                <a:cubicBezTo>
                  <a:pt x="541394" y="3557663"/>
                  <a:pt x="516288" y="3523759"/>
                  <a:pt x="480253" y="3518608"/>
                </a:cubicBezTo>
                <a:cubicBezTo>
                  <a:pt x="417713" y="3499288"/>
                  <a:pt x="408034" y="3448529"/>
                  <a:pt x="454939" y="3404965"/>
                </a:cubicBezTo>
                <a:cubicBezTo>
                  <a:pt x="469624" y="3395267"/>
                  <a:pt x="479888" y="3380001"/>
                  <a:pt x="483443" y="3362576"/>
                </a:cubicBezTo>
                <a:cubicBezTo>
                  <a:pt x="490795" y="3326513"/>
                  <a:pt x="468031" y="3291208"/>
                  <a:pt x="432603" y="3283745"/>
                </a:cubicBezTo>
                <a:cubicBezTo>
                  <a:pt x="373042" y="3261395"/>
                  <a:pt x="365596" y="3207983"/>
                  <a:pt x="415479" y="3170102"/>
                </a:cubicBezTo>
                <a:cubicBezTo>
                  <a:pt x="430998" y="3161466"/>
                  <a:pt x="442438" y="3146843"/>
                  <a:pt x="447192" y="3129494"/>
                </a:cubicBezTo>
                <a:cubicBezTo>
                  <a:pt x="456923" y="3094037"/>
                  <a:pt x="436557" y="3057255"/>
                  <a:pt x="401706" y="3047368"/>
                </a:cubicBezTo>
                <a:cubicBezTo>
                  <a:pt x="344377" y="3021988"/>
                  <a:pt x="340654" y="2971606"/>
                  <a:pt x="393516" y="2933725"/>
                </a:cubicBezTo>
                <a:cubicBezTo>
                  <a:pt x="409310" y="2926308"/>
                  <a:pt x="421558" y="2912807"/>
                  <a:pt x="427563" y="2896193"/>
                </a:cubicBezTo>
                <a:cubicBezTo>
                  <a:pt x="440048" y="2861634"/>
                  <a:pt x="422637" y="2823317"/>
                  <a:pt x="388676" y="2810612"/>
                </a:cubicBezTo>
                <a:cubicBezTo>
                  <a:pt x="333581" y="2778792"/>
                  <a:pt x="333581" y="2726516"/>
                  <a:pt x="388676" y="2694696"/>
                </a:cubicBezTo>
                <a:cubicBezTo>
                  <a:pt x="404791" y="2688548"/>
                  <a:pt x="417902" y="2676229"/>
                  <a:pt x="425207" y="2660372"/>
                </a:cubicBezTo>
                <a:cubicBezTo>
                  <a:pt x="440655" y="2626843"/>
                  <a:pt x="426464" y="2586921"/>
                  <a:pt x="393516" y="2571203"/>
                </a:cubicBezTo>
                <a:cubicBezTo>
                  <a:pt x="340654" y="2537111"/>
                  <a:pt x="344377" y="2485214"/>
                  <a:pt x="401706" y="2457560"/>
                </a:cubicBezTo>
                <a:cubicBezTo>
                  <a:pt x="417121" y="2452731"/>
                  <a:pt x="430247" y="2442287"/>
                  <a:pt x="438566" y="2428226"/>
                </a:cubicBezTo>
                <a:cubicBezTo>
                  <a:pt x="457229" y="2396679"/>
                  <a:pt x="447226" y="2355710"/>
                  <a:pt x="416224" y="2336721"/>
                </a:cubicBezTo>
                <a:cubicBezTo>
                  <a:pt x="366340" y="2298839"/>
                  <a:pt x="373786" y="2246185"/>
                  <a:pt x="433348" y="2223078"/>
                </a:cubicBezTo>
                <a:cubicBezTo>
                  <a:pt x="450483" y="2219460"/>
                  <a:pt x="465485" y="2209016"/>
                  <a:pt x="475007" y="2194072"/>
                </a:cubicBezTo>
                <a:cubicBezTo>
                  <a:pt x="494696" y="2163176"/>
                  <a:pt x="486045" y="2121893"/>
                  <a:pt x="455683" y="2101858"/>
                </a:cubicBezTo>
                <a:cubicBezTo>
                  <a:pt x="408778" y="2057538"/>
                  <a:pt x="420318" y="2006777"/>
                  <a:pt x="480997" y="1988215"/>
                </a:cubicBezTo>
                <a:cubicBezTo>
                  <a:pt x="497958" y="1985787"/>
                  <a:pt x="513321" y="1976738"/>
                  <a:pt x="523834" y="1962979"/>
                </a:cubicBezTo>
                <a:cubicBezTo>
                  <a:pt x="546173" y="1933746"/>
                  <a:pt x="540995" y="1891623"/>
                  <a:pt x="512267" y="1868890"/>
                </a:cubicBezTo>
                <a:cubicBezTo>
                  <a:pt x="468713" y="1821918"/>
                  <a:pt x="483975" y="1771915"/>
                  <a:pt x="546144" y="1758278"/>
                </a:cubicBezTo>
                <a:cubicBezTo>
                  <a:pt x="563785" y="1757346"/>
                  <a:pt x="580309" y="1749201"/>
                  <a:pt x="591966" y="1735693"/>
                </a:cubicBezTo>
                <a:cubicBezTo>
                  <a:pt x="615846" y="1708028"/>
                  <a:pt x="613162" y="1665901"/>
                  <a:pt x="585976" y="1641604"/>
                </a:cubicBezTo>
                <a:cubicBezTo>
                  <a:pt x="546144" y="1591601"/>
                  <a:pt x="564756" y="1543113"/>
                  <a:pt x="627669" y="1534022"/>
                </a:cubicBezTo>
                <a:cubicBezTo>
                  <a:pt x="645110" y="1534298"/>
                  <a:pt x="661943" y="1527526"/>
                  <a:pt x="674485" y="1515187"/>
                </a:cubicBezTo>
                <a:cubicBezTo>
                  <a:pt x="700651" y="1489452"/>
                  <a:pt x="701355" y="1447002"/>
                  <a:pt x="676063" y="1420379"/>
                </a:cubicBezTo>
                <a:cubicBezTo>
                  <a:pt x="639953" y="1367346"/>
                  <a:pt x="662289" y="1320373"/>
                  <a:pt x="725574" y="1315827"/>
                </a:cubicBezTo>
                <a:cubicBezTo>
                  <a:pt x="743019" y="1317540"/>
                  <a:pt x="760414" y="1312070"/>
                  <a:pt x="773868" y="1300637"/>
                </a:cubicBezTo>
                <a:cubicBezTo>
                  <a:pt x="801639" y="1277037"/>
                  <a:pt x="805353" y="1234993"/>
                  <a:pt x="782158" y="1206730"/>
                </a:cubicBezTo>
                <a:cubicBezTo>
                  <a:pt x="750144" y="1151045"/>
                  <a:pt x="775830" y="1106346"/>
                  <a:pt x="839115" y="1106346"/>
                </a:cubicBezTo>
                <a:cubicBezTo>
                  <a:pt x="856629" y="1109596"/>
                  <a:pt x="874684" y="1105413"/>
                  <a:pt x="889091" y="1094765"/>
                </a:cubicBezTo>
                <a:cubicBezTo>
                  <a:pt x="918201" y="1073252"/>
                  <a:pt x="924660" y="1031795"/>
                  <a:pt x="903516" y="1002173"/>
                </a:cubicBezTo>
                <a:cubicBezTo>
                  <a:pt x="875596" y="944214"/>
                  <a:pt x="904632" y="901030"/>
                  <a:pt x="967917" y="906333"/>
                </a:cubicBezTo>
                <a:cubicBezTo>
                  <a:pt x="985521" y="910856"/>
                  <a:pt x="1004183" y="907739"/>
                  <a:pt x="1019445" y="897727"/>
                </a:cubicBezTo>
                <a:cubicBezTo>
                  <a:pt x="1049860" y="877779"/>
                  <a:pt x="1058623" y="836519"/>
                  <a:pt x="1039019" y="805571"/>
                </a:cubicBezTo>
                <a:cubicBezTo>
                  <a:pt x="1015567" y="745339"/>
                  <a:pt x="1047209" y="704807"/>
                  <a:pt x="1110122" y="715035"/>
                </a:cubicBezTo>
                <a:cubicBezTo>
                  <a:pt x="1125794" y="720119"/>
                  <a:pt x="1142777" y="719020"/>
                  <a:pt x="1157686" y="711951"/>
                </a:cubicBezTo>
                <a:cubicBezTo>
                  <a:pt x="1190489" y="696401"/>
                  <a:pt x="1204692" y="656739"/>
                  <a:pt x="1189413" y="623363"/>
                </a:cubicBezTo>
                <a:cubicBezTo>
                  <a:pt x="1170428" y="561617"/>
                  <a:pt x="1205049" y="522978"/>
                  <a:pt x="1266844" y="538131"/>
                </a:cubicBezTo>
                <a:cubicBezTo>
                  <a:pt x="1328640" y="553283"/>
                  <a:pt x="1367355" y="513886"/>
                  <a:pt x="1352837" y="451004"/>
                </a:cubicBezTo>
                <a:cubicBezTo>
                  <a:pt x="1338318" y="388122"/>
                  <a:pt x="1375545" y="352513"/>
                  <a:pt x="1436224" y="372211"/>
                </a:cubicBezTo>
                <a:cubicBezTo>
                  <a:pt x="1451799" y="380284"/>
                  <a:pt x="1469895" y="381685"/>
                  <a:pt x="1486494" y="376114"/>
                </a:cubicBezTo>
                <a:cubicBezTo>
                  <a:pt x="1520854" y="364571"/>
                  <a:pt x="1539515" y="326868"/>
                  <a:pt x="1528172" y="291904"/>
                </a:cubicBezTo>
                <a:cubicBezTo>
                  <a:pt x="1518122" y="227885"/>
                  <a:pt x="1558326" y="195307"/>
                  <a:pt x="1617143" y="219551"/>
                </a:cubicBezTo>
                <a:cubicBezTo>
                  <a:pt x="1631892" y="228408"/>
                  <a:pt x="1649452" y="231071"/>
                  <a:pt x="1666100" y="226979"/>
                </a:cubicBezTo>
                <a:cubicBezTo>
                  <a:pt x="1701472" y="218286"/>
                  <a:pt x="1723220" y="182057"/>
                  <a:pt x="1714676" y="146061"/>
                </a:cubicBezTo>
                <a:cubicBezTo>
                  <a:pt x="1709464" y="80907"/>
                  <a:pt x="1751903" y="52496"/>
                  <a:pt x="1808859" y="80907"/>
                </a:cubicBezTo>
                <a:cubicBezTo>
                  <a:pt x="1823124" y="91320"/>
                  <a:pt x="1840903" y="95468"/>
                  <a:pt x="1858202" y="92426"/>
                </a:cubicBezTo>
                <a:cubicBezTo>
                  <a:pt x="1893858" y="86153"/>
                  <a:pt x="1917767" y="51655"/>
                  <a:pt x="1911603" y="15372"/>
                </a:cubicBezTo>
                <a:close/>
                <a:moveTo>
                  <a:pt x="1763006" y="0"/>
                </a:moveTo>
                <a:lnTo>
                  <a:pt x="1865476" y="0"/>
                </a:lnTo>
                <a:lnTo>
                  <a:pt x="1861589" y="8932"/>
                </a:lnTo>
                <a:cubicBezTo>
                  <a:pt x="1857306" y="15174"/>
                  <a:pt x="1851752" y="20665"/>
                  <a:pt x="1845024" y="24975"/>
                </a:cubicBezTo>
                <a:cubicBezTo>
                  <a:pt x="1818053" y="42249"/>
                  <a:pt x="1782431" y="34006"/>
                  <a:pt x="1765453" y="6565"/>
                </a:cubicBezTo>
                <a:close/>
              </a:path>
            </a:pathLst>
          </a:custGeom>
          <a:solidFill>
            <a:srgbClr val="EDEDE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25"/>
          <p:cNvSpPr txBox="1">
            <a:spLocks noGrp="1"/>
          </p:cNvSpPr>
          <p:nvPr>
            <p:ph type="title"/>
          </p:nvPr>
        </p:nvSpPr>
        <p:spPr>
          <a:xfrm>
            <a:off x="252000" y="198000"/>
            <a:ext cx="6480000" cy="432000"/>
          </a:xfrm>
          <a:prstGeom prst="rect">
            <a:avLst/>
          </a:prstGeom>
        </p:spPr>
        <p:txBody>
          <a:bodyPr spcFirstLastPara="1" wrap="square" lIns="0" tIns="0" rIns="0" bIns="0"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137" name="Google Shape;137;p25"/>
          <p:cNvSpPr txBox="1">
            <a:spLocks noGrp="1"/>
          </p:cNvSpPr>
          <p:nvPr>
            <p:ph type="sldNum" idx="12"/>
          </p:nvPr>
        </p:nvSpPr>
        <p:spPr>
          <a:xfrm>
            <a:off x="194950" y="4962000"/>
            <a:ext cx="720000" cy="180000"/>
          </a:xfrm>
          <a:prstGeom prst="rect">
            <a:avLst/>
          </a:prstGeom>
        </p:spPr>
        <p:txBody>
          <a:bodyPr spcFirstLastPara="1" wrap="square" lIns="0" tIns="0" rIns="0" bIns="0" anchor="t" anchorCtr="0">
            <a:noAutofit/>
          </a:bodyPr>
          <a:lstStyle>
            <a:lvl1pPr lvl="0" rtl="0">
              <a:buClr>
                <a:srgbClr val="000000"/>
              </a:buClr>
              <a:buFont typeface="Arial"/>
              <a:buNone/>
              <a:defRPr/>
            </a:lvl1pPr>
            <a:lvl2pPr lvl="1" rtl="0">
              <a:buClr>
                <a:srgbClr val="000000"/>
              </a:buClr>
              <a:buFont typeface="Arial"/>
              <a:buNone/>
              <a:defRPr/>
            </a:lvl2pPr>
            <a:lvl3pPr lvl="2" rtl="0">
              <a:buClr>
                <a:srgbClr val="000000"/>
              </a:buClr>
              <a:buFont typeface="Arial"/>
              <a:buNone/>
              <a:defRPr/>
            </a:lvl3pPr>
            <a:lvl4pPr lvl="3" rtl="0">
              <a:buClr>
                <a:srgbClr val="000000"/>
              </a:buClr>
              <a:buFont typeface="Arial"/>
              <a:buNone/>
              <a:defRPr/>
            </a:lvl4pPr>
            <a:lvl5pPr lvl="4" rtl="0">
              <a:buClr>
                <a:srgbClr val="000000"/>
              </a:buClr>
              <a:buFont typeface="Arial"/>
              <a:buNone/>
              <a:defRPr/>
            </a:lvl5pPr>
            <a:lvl6pPr lvl="5" rtl="0">
              <a:buClr>
                <a:srgbClr val="000000"/>
              </a:buClr>
              <a:buFont typeface="Arial"/>
              <a:buNone/>
              <a:defRPr/>
            </a:lvl6pPr>
            <a:lvl7pPr lvl="6" rtl="0">
              <a:buClr>
                <a:srgbClr val="000000"/>
              </a:buClr>
              <a:buFont typeface="Arial"/>
              <a:buNone/>
              <a:defRPr/>
            </a:lvl7pPr>
            <a:lvl8pPr lvl="7" rtl="0">
              <a:buClr>
                <a:srgbClr val="000000"/>
              </a:buClr>
              <a:buFont typeface="Arial"/>
              <a:buNone/>
              <a:defRPr/>
            </a:lvl8pPr>
            <a:lvl9pPr lvl="8" rtl="0">
              <a:buClr>
                <a:srgbClr val="000000"/>
              </a:buClr>
              <a:buFont typeface="Arial"/>
              <a:buNone/>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138" name="Google Shape;138;p25"/>
          <p:cNvSpPr txBox="1">
            <a:spLocks noGrp="1"/>
          </p:cNvSpPr>
          <p:nvPr>
            <p:ph type="body" idx="1"/>
          </p:nvPr>
        </p:nvSpPr>
        <p:spPr>
          <a:xfrm>
            <a:off x="252000" y="1280160"/>
            <a:ext cx="5778000" cy="2952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dk1"/>
              </a:buClr>
              <a:buSzPts val="1800"/>
              <a:buChar char="•"/>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139" name="Google Shape;139;p25"/>
          <p:cNvSpPr txBox="1">
            <a:spLocks noGrp="1"/>
          </p:cNvSpPr>
          <p:nvPr>
            <p:ph type="body" idx="2"/>
          </p:nvPr>
        </p:nvSpPr>
        <p:spPr>
          <a:xfrm>
            <a:off x="7119800" y="1303475"/>
            <a:ext cx="1760100" cy="2952000"/>
          </a:xfrm>
          <a:prstGeom prst="rect">
            <a:avLst/>
          </a:prstGeom>
          <a:noFill/>
          <a:ln>
            <a:noFill/>
          </a:ln>
        </p:spPr>
        <p:txBody>
          <a:bodyPr spcFirstLastPara="1" wrap="square" lIns="0" tIns="0" rIns="0" bIns="0" anchor="t" anchorCtr="0">
            <a:noAutofit/>
          </a:bodyPr>
          <a:lstStyle>
            <a:lvl1pPr marL="457200" lvl="0" indent="-336550" algn="l" rtl="0">
              <a:lnSpc>
                <a:spcPct val="95000"/>
              </a:lnSpc>
              <a:spcBef>
                <a:spcPts val="0"/>
              </a:spcBef>
              <a:spcAft>
                <a:spcPts val="0"/>
              </a:spcAft>
              <a:buClr>
                <a:schemeClr val="dk2"/>
              </a:buClr>
              <a:buSzPts val="1700"/>
              <a:buChar char="•"/>
              <a:defRPr sz="1700" b="1">
                <a:solidFill>
                  <a:schemeClr val="dk2"/>
                </a:solidFill>
              </a:defRPr>
            </a:lvl1pPr>
            <a:lvl2pPr marL="914400" lvl="1" indent="-336550" algn="l" rtl="0">
              <a:lnSpc>
                <a:spcPct val="95000"/>
              </a:lnSpc>
              <a:spcBef>
                <a:spcPts val="0"/>
              </a:spcBef>
              <a:spcAft>
                <a:spcPts val="0"/>
              </a:spcAft>
              <a:buClr>
                <a:schemeClr val="dk2"/>
              </a:buClr>
              <a:buSzPts val="1700"/>
              <a:buChar char="•"/>
              <a:defRPr sz="1700" b="1">
                <a:solidFill>
                  <a:schemeClr val="dk2"/>
                </a:solidFill>
              </a:defRPr>
            </a:lvl2pPr>
            <a:lvl3pPr marL="1371600" lvl="2" indent="-336550" algn="l" rtl="0">
              <a:lnSpc>
                <a:spcPct val="95000"/>
              </a:lnSpc>
              <a:spcBef>
                <a:spcPts val="0"/>
              </a:spcBef>
              <a:spcAft>
                <a:spcPts val="0"/>
              </a:spcAft>
              <a:buClr>
                <a:schemeClr val="dk2"/>
              </a:buClr>
              <a:buSzPts val="1700"/>
              <a:buChar char="•"/>
              <a:defRPr sz="1700" b="1">
                <a:solidFill>
                  <a:schemeClr val="dk2"/>
                </a:solidFill>
              </a:defRPr>
            </a:lvl3pPr>
            <a:lvl4pPr marL="1828800" lvl="3" indent="-336550" algn="l" rtl="0">
              <a:lnSpc>
                <a:spcPct val="95000"/>
              </a:lnSpc>
              <a:spcBef>
                <a:spcPts val="0"/>
              </a:spcBef>
              <a:spcAft>
                <a:spcPts val="0"/>
              </a:spcAft>
              <a:buClr>
                <a:schemeClr val="dk2"/>
              </a:buClr>
              <a:buSzPts val="1700"/>
              <a:buChar char="•"/>
              <a:defRPr sz="1700" b="1">
                <a:solidFill>
                  <a:schemeClr val="dk2"/>
                </a:solidFill>
              </a:defRPr>
            </a:lvl4pPr>
            <a:lvl5pPr marL="2286000" lvl="4" indent="-336550" algn="l" rtl="0">
              <a:lnSpc>
                <a:spcPct val="95000"/>
              </a:lnSpc>
              <a:spcBef>
                <a:spcPts val="0"/>
              </a:spcBef>
              <a:spcAft>
                <a:spcPts val="0"/>
              </a:spcAft>
              <a:buClr>
                <a:schemeClr val="dk2"/>
              </a:buClr>
              <a:buSzPts val="1700"/>
              <a:buChar char="•"/>
              <a:defRPr sz="1700" b="1">
                <a:solidFill>
                  <a:schemeClr val="dk2"/>
                </a:solidFill>
              </a:defRPr>
            </a:lvl5pPr>
            <a:lvl6pPr marL="2743200" lvl="5" indent="-336550" algn="l" rtl="0">
              <a:lnSpc>
                <a:spcPct val="90000"/>
              </a:lnSpc>
              <a:spcBef>
                <a:spcPts val="375"/>
              </a:spcBef>
              <a:spcAft>
                <a:spcPts val="0"/>
              </a:spcAft>
              <a:buClr>
                <a:schemeClr val="dk2"/>
              </a:buClr>
              <a:buSzPts val="1700"/>
              <a:buChar char="•"/>
              <a:defRPr sz="1700" b="1">
                <a:solidFill>
                  <a:schemeClr val="dk2"/>
                </a:solidFill>
              </a:defRPr>
            </a:lvl6pPr>
            <a:lvl7pPr marL="3200400" lvl="6" indent="-336550" algn="l" rtl="0">
              <a:lnSpc>
                <a:spcPct val="90000"/>
              </a:lnSpc>
              <a:spcBef>
                <a:spcPts val="375"/>
              </a:spcBef>
              <a:spcAft>
                <a:spcPts val="0"/>
              </a:spcAft>
              <a:buClr>
                <a:schemeClr val="dk2"/>
              </a:buClr>
              <a:buSzPts val="1700"/>
              <a:buChar char="•"/>
              <a:defRPr sz="1700" b="1">
                <a:solidFill>
                  <a:schemeClr val="dk2"/>
                </a:solidFill>
              </a:defRPr>
            </a:lvl7pPr>
            <a:lvl8pPr marL="3657600" lvl="7" indent="-336550" algn="l" rtl="0">
              <a:lnSpc>
                <a:spcPct val="90000"/>
              </a:lnSpc>
              <a:spcBef>
                <a:spcPts val="375"/>
              </a:spcBef>
              <a:spcAft>
                <a:spcPts val="0"/>
              </a:spcAft>
              <a:buClr>
                <a:schemeClr val="dk2"/>
              </a:buClr>
              <a:buSzPts val="1700"/>
              <a:buChar char="•"/>
              <a:defRPr sz="1700" b="1">
                <a:solidFill>
                  <a:schemeClr val="dk2"/>
                </a:solidFill>
              </a:defRPr>
            </a:lvl8pPr>
            <a:lvl9pPr marL="4114800" lvl="8" indent="-336550" algn="l" rtl="0">
              <a:lnSpc>
                <a:spcPct val="90000"/>
              </a:lnSpc>
              <a:spcBef>
                <a:spcPts val="375"/>
              </a:spcBef>
              <a:spcAft>
                <a:spcPts val="0"/>
              </a:spcAft>
              <a:buClr>
                <a:schemeClr val="dk2"/>
              </a:buClr>
              <a:buSzPts val="1700"/>
              <a:buChar char="•"/>
              <a:defRPr sz="1700" b="1">
                <a:solidFill>
                  <a:schemeClr val="dk2"/>
                </a:solidFill>
              </a:defRPr>
            </a:lvl9pPr>
          </a:lstStyle>
          <a:p>
            <a:endParaRPr/>
          </a:p>
        </p:txBody>
      </p:sp>
      <p:pic>
        <p:nvPicPr>
          <p:cNvPr id="140" name="Google Shape;140;p25"/>
          <p:cNvPicPr preferRelativeResize="0"/>
          <p:nvPr/>
        </p:nvPicPr>
        <p:blipFill>
          <a:blip r:embed="rId2">
            <a:alphaModFix/>
          </a:blip>
          <a:stretch>
            <a:fillRect/>
          </a:stretch>
        </p:blipFill>
        <p:spPr>
          <a:xfrm>
            <a:off x="8196849" y="245780"/>
            <a:ext cx="720000" cy="72000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hapter section">
  <p:cSld name="CUSTOM_1">
    <p:spTree>
      <p:nvGrpSpPr>
        <p:cNvPr id="1" name="Shape 141"/>
        <p:cNvGrpSpPr/>
        <p:nvPr/>
      </p:nvGrpSpPr>
      <p:grpSpPr>
        <a:xfrm>
          <a:off x="0" y="0"/>
          <a:ext cx="0" cy="0"/>
          <a:chOff x="0" y="0"/>
          <a:chExt cx="0" cy="0"/>
        </a:xfrm>
      </p:grpSpPr>
      <p:sp>
        <p:nvSpPr>
          <p:cNvPr id="142" name="Google Shape;142;p26"/>
          <p:cNvSpPr txBox="1">
            <a:spLocks noGrp="1"/>
          </p:cNvSpPr>
          <p:nvPr>
            <p:ph type="sldNum" idx="12"/>
          </p:nvPr>
        </p:nvSpPr>
        <p:spPr>
          <a:xfrm>
            <a:off x="194950" y="4962000"/>
            <a:ext cx="720000" cy="180000"/>
          </a:xfrm>
          <a:prstGeom prst="rect">
            <a:avLst/>
          </a:prstGeom>
        </p:spPr>
        <p:txBody>
          <a:bodyPr spcFirstLastPara="1" wrap="square" lIns="0" tIns="0" rIns="0" bIns="0" anchor="t" anchorCtr="0">
            <a:noAutofit/>
          </a:bodyPr>
          <a:lstStyle>
            <a:lvl1pPr lvl="0" rtl="0">
              <a:buClr>
                <a:srgbClr val="000000"/>
              </a:buClr>
              <a:buFont typeface="Arial"/>
              <a:buNone/>
              <a:defRPr/>
            </a:lvl1pPr>
            <a:lvl2pPr lvl="1" rtl="0">
              <a:buClr>
                <a:srgbClr val="000000"/>
              </a:buClr>
              <a:buFont typeface="Arial"/>
              <a:buNone/>
              <a:defRPr/>
            </a:lvl2pPr>
            <a:lvl3pPr lvl="2" rtl="0">
              <a:buClr>
                <a:srgbClr val="000000"/>
              </a:buClr>
              <a:buFont typeface="Arial"/>
              <a:buNone/>
              <a:defRPr/>
            </a:lvl3pPr>
            <a:lvl4pPr lvl="3" rtl="0">
              <a:buClr>
                <a:srgbClr val="000000"/>
              </a:buClr>
              <a:buFont typeface="Arial"/>
              <a:buNone/>
              <a:defRPr/>
            </a:lvl4pPr>
            <a:lvl5pPr lvl="4" rtl="0">
              <a:buClr>
                <a:srgbClr val="000000"/>
              </a:buClr>
              <a:buFont typeface="Arial"/>
              <a:buNone/>
              <a:defRPr/>
            </a:lvl5pPr>
            <a:lvl6pPr lvl="5" rtl="0">
              <a:buClr>
                <a:srgbClr val="000000"/>
              </a:buClr>
              <a:buFont typeface="Arial"/>
              <a:buNone/>
              <a:defRPr/>
            </a:lvl6pPr>
            <a:lvl7pPr lvl="6" rtl="0">
              <a:buClr>
                <a:srgbClr val="000000"/>
              </a:buClr>
              <a:buFont typeface="Arial"/>
              <a:buNone/>
              <a:defRPr/>
            </a:lvl7pPr>
            <a:lvl8pPr lvl="7" rtl="0">
              <a:buClr>
                <a:srgbClr val="000000"/>
              </a:buClr>
              <a:buFont typeface="Arial"/>
              <a:buNone/>
              <a:defRPr/>
            </a:lvl8pPr>
            <a:lvl9pPr lvl="8" rtl="0">
              <a:buClr>
                <a:srgbClr val="000000"/>
              </a:buClr>
              <a:buFont typeface="Arial"/>
              <a:buNone/>
              <a:defRPr/>
            </a:lvl9pPr>
          </a:lstStyle>
          <a:p>
            <a:pPr marL="0" lvl="0" indent="0" algn="l" rtl="0">
              <a:spcBef>
                <a:spcPts val="0"/>
              </a:spcBef>
              <a:spcAft>
                <a:spcPts val="0"/>
              </a:spcAft>
              <a:buNone/>
            </a:pPr>
            <a:r>
              <a:rPr lang="en"/>
              <a:t>page </a:t>
            </a:r>
            <a:fld id="{00000000-1234-1234-1234-123412341234}" type="slidenum">
              <a:rPr lang="en"/>
              <a:t>‹#›</a:t>
            </a:fld>
            <a:endParaRPr/>
          </a:p>
        </p:txBody>
      </p:sp>
      <p:grpSp>
        <p:nvGrpSpPr>
          <p:cNvPr id="143" name="Google Shape;143;p26"/>
          <p:cNvGrpSpPr/>
          <p:nvPr/>
        </p:nvGrpSpPr>
        <p:grpSpPr>
          <a:xfrm rot="-7803577">
            <a:off x="-639929" y="2743939"/>
            <a:ext cx="1454509" cy="529350"/>
            <a:chOff x="2872284" y="-19038"/>
            <a:chExt cx="2116435" cy="770250"/>
          </a:xfrm>
        </p:grpSpPr>
        <p:sp>
          <p:nvSpPr>
            <p:cNvPr id="144" name="Google Shape;144;p26"/>
            <p:cNvSpPr/>
            <p:nvPr/>
          </p:nvSpPr>
          <p:spPr>
            <a:xfrm>
              <a:off x="4547119" y="309612"/>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45" name="Google Shape;145;p26"/>
            <p:cNvSpPr/>
            <p:nvPr/>
          </p:nvSpPr>
          <p:spPr>
            <a:xfrm>
              <a:off x="2872284" y="-19038"/>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46" name="Google Shape;146;p26"/>
            <p:cNvSpPr/>
            <p:nvPr/>
          </p:nvSpPr>
          <p:spPr>
            <a:xfrm>
              <a:off x="3662411" y="311971"/>
              <a:ext cx="181800" cy="1818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grpSp>
        <p:nvGrpSpPr>
          <p:cNvPr id="147" name="Google Shape;147;p26"/>
          <p:cNvGrpSpPr/>
          <p:nvPr/>
        </p:nvGrpSpPr>
        <p:grpSpPr>
          <a:xfrm rot="-329941">
            <a:off x="-876268" y="3158210"/>
            <a:ext cx="2883712" cy="1495071"/>
            <a:chOff x="3432468" y="-291352"/>
            <a:chExt cx="3822158" cy="1981612"/>
          </a:xfrm>
        </p:grpSpPr>
        <p:sp>
          <p:nvSpPr>
            <p:cNvPr id="148" name="Google Shape;148;p26"/>
            <p:cNvSpPr/>
            <p:nvPr/>
          </p:nvSpPr>
          <p:spPr>
            <a:xfrm>
              <a:off x="5338474" y="-291352"/>
              <a:ext cx="441600" cy="4416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49" name="Google Shape;149;p26"/>
            <p:cNvSpPr/>
            <p:nvPr/>
          </p:nvSpPr>
          <p:spPr>
            <a:xfrm>
              <a:off x="4065253" y="406974"/>
              <a:ext cx="441600" cy="4416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50" name="Google Shape;150;p26"/>
            <p:cNvSpPr/>
            <p:nvPr/>
          </p:nvSpPr>
          <p:spPr>
            <a:xfrm>
              <a:off x="4146298" y="-121061"/>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51" name="Google Shape;151;p26"/>
            <p:cNvSpPr/>
            <p:nvPr/>
          </p:nvSpPr>
          <p:spPr>
            <a:xfrm>
              <a:off x="5615620" y="567008"/>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52" name="Google Shape;152;p26"/>
            <p:cNvSpPr/>
            <p:nvPr/>
          </p:nvSpPr>
          <p:spPr>
            <a:xfrm>
              <a:off x="3432468" y="710055"/>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53" name="Google Shape;153;p26"/>
            <p:cNvSpPr/>
            <p:nvPr/>
          </p:nvSpPr>
          <p:spPr>
            <a:xfrm>
              <a:off x="4525601" y="1248660"/>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54" name="Google Shape;154;p26"/>
            <p:cNvSpPr/>
            <p:nvPr/>
          </p:nvSpPr>
          <p:spPr>
            <a:xfrm>
              <a:off x="5978857" y="364395"/>
              <a:ext cx="441600" cy="4416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55" name="Google Shape;155;p26"/>
            <p:cNvSpPr/>
            <p:nvPr/>
          </p:nvSpPr>
          <p:spPr>
            <a:xfrm>
              <a:off x="6731594" y="792791"/>
              <a:ext cx="181800" cy="1818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56" name="Google Shape;156;p26"/>
            <p:cNvSpPr/>
            <p:nvPr/>
          </p:nvSpPr>
          <p:spPr>
            <a:xfrm>
              <a:off x="3662411" y="311971"/>
              <a:ext cx="181800" cy="1818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57" name="Google Shape;157;p26"/>
            <p:cNvSpPr/>
            <p:nvPr/>
          </p:nvSpPr>
          <p:spPr>
            <a:xfrm>
              <a:off x="5336275" y="1069089"/>
              <a:ext cx="399600" cy="3996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58" name="Google Shape;158;p26"/>
            <p:cNvSpPr/>
            <p:nvPr/>
          </p:nvSpPr>
          <p:spPr>
            <a:xfrm>
              <a:off x="7072826" y="-70721"/>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59" name="Google Shape;159;p26"/>
            <p:cNvSpPr/>
            <p:nvPr/>
          </p:nvSpPr>
          <p:spPr>
            <a:xfrm>
              <a:off x="6300723" y="-50354"/>
              <a:ext cx="181800" cy="1818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grpSp>
        <p:nvGrpSpPr>
          <p:cNvPr id="160" name="Google Shape;160;p26"/>
          <p:cNvGrpSpPr/>
          <p:nvPr/>
        </p:nvGrpSpPr>
        <p:grpSpPr>
          <a:xfrm rot="-2391473">
            <a:off x="7215780" y="1880833"/>
            <a:ext cx="2826475" cy="1129604"/>
            <a:chOff x="2872284" y="-220824"/>
            <a:chExt cx="4113186" cy="1643840"/>
          </a:xfrm>
        </p:grpSpPr>
        <p:sp>
          <p:nvSpPr>
            <p:cNvPr id="161" name="Google Shape;161;p26"/>
            <p:cNvSpPr/>
            <p:nvPr/>
          </p:nvSpPr>
          <p:spPr>
            <a:xfrm>
              <a:off x="4547119" y="309612"/>
              <a:ext cx="441600" cy="4416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62" name="Google Shape;162;p26"/>
            <p:cNvSpPr/>
            <p:nvPr/>
          </p:nvSpPr>
          <p:spPr>
            <a:xfrm>
              <a:off x="5192632" y="-61253"/>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63" name="Google Shape;163;p26"/>
            <p:cNvSpPr/>
            <p:nvPr/>
          </p:nvSpPr>
          <p:spPr>
            <a:xfrm>
              <a:off x="5615620" y="567008"/>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64" name="Google Shape;164;p26"/>
            <p:cNvSpPr/>
            <p:nvPr/>
          </p:nvSpPr>
          <p:spPr>
            <a:xfrm>
              <a:off x="2872284" y="-19038"/>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65" name="Google Shape;165;p26"/>
            <p:cNvSpPr/>
            <p:nvPr/>
          </p:nvSpPr>
          <p:spPr>
            <a:xfrm>
              <a:off x="5175380" y="981416"/>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66" name="Google Shape;166;p26"/>
            <p:cNvSpPr/>
            <p:nvPr/>
          </p:nvSpPr>
          <p:spPr>
            <a:xfrm>
              <a:off x="6543870" y="222526"/>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67" name="Google Shape;167;p26"/>
            <p:cNvSpPr/>
            <p:nvPr/>
          </p:nvSpPr>
          <p:spPr>
            <a:xfrm>
              <a:off x="5714151" y="-220824"/>
              <a:ext cx="441600" cy="4416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68" name="Google Shape;168;p26"/>
            <p:cNvSpPr/>
            <p:nvPr/>
          </p:nvSpPr>
          <p:spPr>
            <a:xfrm>
              <a:off x="3662411" y="311971"/>
              <a:ext cx="181800" cy="1818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sng" strike="noStrike" cap="none">
                <a:solidFill>
                  <a:srgbClr val="FFFFFF"/>
                </a:solidFill>
                <a:latin typeface="Arial"/>
                <a:ea typeface="Arial"/>
                <a:cs typeface="Arial"/>
                <a:sym typeface="Arial"/>
              </a:endParaRPr>
            </a:p>
          </p:txBody>
        </p:sp>
        <p:sp>
          <p:nvSpPr>
            <p:cNvPr id="169" name="Google Shape;169;p26"/>
            <p:cNvSpPr/>
            <p:nvPr/>
          </p:nvSpPr>
          <p:spPr>
            <a:xfrm>
              <a:off x="5934975" y="939630"/>
              <a:ext cx="399600" cy="3996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grpSp>
        <p:nvGrpSpPr>
          <p:cNvPr id="170" name="Google Shape;170;p26"/>
          <p:cNvGrpSpPr/>
          <p:nvPr/>
        </p:nvGrpSpPr>
        <p:grpSpPr>
          <a:xfrm>
            <a:off x="7896165" y="2784525"/>
            <a:ext cx="1141079" cy="529583"/>
            <a:chOff x="7896165" y="1336725"/>
            <a:chExt cx="1141079" cy="529583"/>
          </a:xfrm>
        </p:grpSpPr>
        <p:sp>
          <p:nvSpPr>
            <p:cNvPr id="171" name="Google Shape;171;p26"/>
            <p:cNvSpPr/>
            <p:nvPr/>
          </p:nvSpPr>
          <p:spPr>
            <a:xfrm rot="3035448">
              <a:off x="8636220" y="1404601"/>
              <a:ext cx="333147" cy="333147"/>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72" name="Google Shape;172;p26"/>
            <p:cNvSpPr/>
            <p:nvPr/>
          </p:nvSpPr>
          <p:spPr>
            <a:xfrm rot="3035753">
              <a:off x="7924088" y="1701330"/>
              <a:ext cx="137054" cy="137054"/>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sp>
        <p:nvSpPr>
          <p:cNvPr id="173" name="Google Shape;173;p26"/>
          <p:cNvSpPr txBox="1"/>
          <p:nvPr/>
        </p:nvSpPr>
        <p:spPr>
          <a:xfrm>
            <a:off x="311708" y="744575"/>
            <a:ext cx="8520600" cy="2052600"/>
          </a:xfrm>
          <a:prstGeom prst="rect">
            <a:avLst/>
          </a:prstGeom>
          <a:noFill/>
          <a:ln>
            <a:noFill/>
          </a:ln>
        </p:spPr>
        <p:txBody>
          <a:bodyPr spcFirstLastPara="1" wrap="square" lIns="0" tIns="0" rIns="0" bIns="0" anchor="b" anchorCtr="0">
            <a:noAutofit/>
          </a:bodyPr>
          <a:lstStyle/>
          <a:p>
            <a:pPr marL="0" lvl="0" indent="0" algn="ctr" rtl="0">
              <a:lnSpc>
                <a:spcPct val="90000"/>
              </a:lnSpc>
              <a:spcBef>
                <a:spcPts val="0"/>
              </a:spcBef>
              <a:spcAft>
                <a:spcPts val="0"/>
              </a:spcAft>
              <a:buNone/>
            </a:pPr>
            <a:endParaRPr sz="5200">
              <a:solidFill>
                <a:srgbClr val="68C6E2"/>
              </a:solidFill>
              <a:latin typeface="Avenir"/>
              <a:ea typeface="Avenir"/>
              <a:cs typeface="Avenir"/>
              <a:sym typeface="Avenir"/>
            </a:endParaRPr>
          </a:p>
        </p:txBody>
      </p:sp>
      <p:sp>
        <p:nvSpPr>
          <p:cNvPr id="174" name="Google Shape;174;p26"/>
          <p:cNvSpPr txBox="1"/>
          <p:nvPr/>
        </p:nvSpPr>
        <p:spPr>
          <a:xfrm>
            <a:off x="311700" y="2834125"/>
            <a:ext cx="8520600" cy="7926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endParaRPr sz="2800">
              <a:solidFill>
                <a:srgbClr val="26294D"/>
              </a:solidFill>
              <a:latin typeface="Avenir"/>
              <a:ea typeface="Avenir"/>
              <a:cs typeface="Avenir"/>
              <a:sym typeface="Avenir"/>
            </a:endParaRPr>
          </a:p>
        </p:txBody>
      </p:sp>
      <p:sp>
        <p:nvSpPr>
          <p:cNvPr id="175" name="Google Shape;175;p26"/>
          <p:cNvSpPr txBox="1">
            <a:spLocks noGrp="1"/>
          </p:cNvSpPr>
          <p:nvPr>
            <p:ph type="ctrTitle"/>
          </p:nvPr>
        </p:nvSpPr>
        <p:spPr>
          <a:xfrm>
            <a:off x="1967550" y="1407000"/>
            <a:ext cx="5071500" cy="1584000"/>
          </a:xfrm>
          <a:prstGeom prst="rect">
            <a:avLst/>
          </a:prstGeom>
          <a:noFill/>
          <a:ln>
            <a:noFill/>
          </a:ln>
        </p:spPr>
        <p:txBody>
          <a:bodyPr spcFirstLastPara="1" wrap="square" lIns="0" tIns="0" rIns="0" bIns="0" anchor="b" anchorCtr="0">
            <a:noAutofit/>
          </a:bodyPr>
          <a:lstStyle>
            <a:lvl1pPr lvl="0" algn="ctr" rtl="0">
              <a:lnSpc>
                <a:spcPct val="90000"/>
              </a:lnSpc>
              <a:spcBef>
                <a:spcPts val="0"/>
              </a:spcBef>
              <a:spcAft>
                <a:spcPts val="0"/>
              </a:spcAft>
              <a:buClr>
                <a:schemeClr val="dk1"/>
              </a:buClr>
              <a:buSzPts val="3600"/>
              <a:buFont typeface="Avenir"/>
              <a:buNone/>
              <a:defRPr sz="3600">
                <a:solidFill>
                  <a:schemeClr val="dk1"/>
                </a:solidFill>
              </a:defRPr>
            </a:lvl1pPr>
            <a:lvl2pPr lvl="1" algn="ctr" rtl="0">
              <a:spcBef>
                <a:spcPts val="0"/>
              </a:spcBef>
              <a:spcAft>
                <a:spcPts val="0"/>
              </a:spcAft>
              <a:buClr>
                <a:schemeClr val="dk1"/>
              </a:buClr>
              <a:buSzPts val="1400"/>
              <a:buNone/>
              <a:defRPr>
                <a:solidFill>
                  <a:schemeClr val="dk1"/>
                </a:solidFill>
              </a:defRPr>
            </a:lvl2pPr>
            <a:lvl3pPr lvl="2" algn="ctr" rtl="0">
              <a:spcBef>
                <a:spcPts val="0"/>
              </a:spcBef>
              <a:spcAft>
                <a:spcPts val="0"/>
              </a:spcAft>
              <a:buClr>
                <a:schemeClr val="dk1"/>
              </a:buClr>
              <a:buSzPts val="1400"/>
              <a:buNone/>
              <a:defRPr>
                <a:solidFill>
                  <a:schemeClr val="dk1"/>
                </a:solidFill>
              </a:defRPr>
            </a:lvl3pPr>
            <a:lvl4pPr lvl="3" algn="ctr" rtl="0">
              <a:spcBef>
                <a:spcPts val="0"/>
              </a:spcBef>
              <a:spcAft>
                <a:spcPts val="0"/>
              </a:spcAft>
              <a:buClr>
                <a:schemeClr val="dk1"/>
              </a:buClr>
              <a:buSzPts val="1400"/>
              <a:buNone/>
              <a:defRPr>
                <a:solidFill>
                  <a:schemeClr val="dk1"/>
                </a:solidFill>
              </a:defRPr>
            </a:lvl4pPr>
            <a:lvl5pPr lvl="4" algn="ctr" rtl="0">
              <a:spcBef>
                <a:spcPts val="0"/>
              </a:spcBef>
              <a:spcAft>
                <a:spcPts val="0"/>
              </a:spcAft>
              <a:buClr>
                <a:schemeClr val="dk1"/>
              </a:buClr>
              <a:buSzPts val="1400"/>
              <a:buNone/>
              <a:defRPr>
                <a:solidFill>
                  <a:schemeClr val="dk1"/>
                </a:solidFill>
              </a:defRPr>
            </a:lvl5pPr>
            <a:lvl6pPr lvl="5" algn="ctr" rtl="0">
              <a:spcBef>
                <a:spcPts val="0"/>
              </a:spcBef>
              <a:spcAft>
                <a:spcPts val="0"/>
              </a:spcAft>
              <a:buClr>
                <a:schemeClr val="dk1"/>
              </a:buClr>
              <a:buSzPts val="1400"/>
              <a:buNone/>
              <a:defRPr>
                <a:solidFill>
                  <a:schemeClr val="dk1"/>
                </a:solidFill>
              </a:defRPr>
            </a:lvl6pPr>
            <a:lvl7pPr lvl="6" algn="ctr" rtl="0">
              <a:spcBef>
                <a:spcPts val="0"/>
              </a:spcBef>
              <a:spcAft>
                <a:spcPts val="0"/>
              </a:spcAft>
              <a:buClr>
                <a:schemeClr val="dk1"/>
              </a:buClr>
              <a:buSzPts val="1400"/>
              <a:buNone/>
              <a:defRPr>
                <a:solidFill>
                  <a:schemeClr val="dk1"/>
                </a:solidFill>
              </a:defRPr>
            </a:lvl7pPr>
            <a:lvl8pPr lvl="7" algn="ctr" rtl="0">
              <a:spcBef>
                <a:spcPts val="0"/>
              </a:spcBef>
              <a:spcAft>
                <a:spcPts val="0"/>
              </a:spcAft>
              <a:buClr>
                <a:schemeClr val="dk1"/>
              </a:buClr>
              <a:buSzPts val="1400"/>
              <a:buNone/>
              <a:defRPr>
                <a:solidFill>
                  <a:schemeClr val="dk1"/>
                </a:solidFill>
              </a:defRPr>
            </a:lvl8pPr>
            <a:lvl9pPr lvl="8" algn="ctr" rtl="0">
              <a:spcBef>
                <a:spcPts val="0"/>
              </a:spcBef>
              <a:spcAft>
                <a:spcPts val="0"/>
              </a:spcAft>
              <a:buClr>
                <a:schemeClr val="dk1"/>
              </a:buClr>
              <a:buSzPts val="1400"/>
              <a:buNone/>
              <a:defRPr>
                <a:solidFill>
                  <a:schemeClr val="dk1"/>
                </a:solidFill>
              </a:defRPr>
            </a:lvl9pPr>
          </a:lstStyle>
          <a:p>
            <a:endParaRPr/>
          </a:p>
        </p:txBody>
      </p:sp>
      <p:sp>
        <p:nvSpPr>
          <p:cNvPr id="176" name="Google Shape;176;p26"/>
          <p:cNvSpPr txBox="1">
            <a:spLocks noGrp="1"/>
          </p:cNvSpPr>
          <p:nvPr>
            <p:ph type="subTitle" idx="1"/>
          </p:nvPr>
        </p:nvSpPr>
        <p:spPr>
          <a:xfrm>
            <a:off x="2592000" y="3161525"/>
            <a:ext cx="3960000" cy="864000"/>
          </a:xfrm>
          <a:prstGeom prst="rect">
            <a:avLst/>
          </a:prstGeom>
          <a:noFill/>
          <a:ln>
            <a:noFill/>
          </a:ln>
        </p:spPr>
        <p:txBody>
          <a:bodyPr spcFirstLastPara="1" wrap="square" lIns="0" tIns="0" rIns="0" bIns="0" anchor="t" anchorCtr="0">
            <a:noAutofit/>
          </a:bodyPr>
          <a:lstStyle>
            <a:lvl1pPr lvl="0" algn="ctr" rtl="0">
              <a:lnSpc>
                <a:spcPct val="90000"/>
              </a:lnSpc>
              <a:spcBef>
                <a:spcPts val="0"/>
              </a:spcBef>
              <a:spcAft>
                <a:spcPts val="0"/>
              </a:spcAft>
              <a:buClr>
                <a:schemeClr val="dk2"/>
              </a:buClr>
              <a:buSzPts val="1800"/>
              <a:buNone/>
              <a:defRPr sz="1800">
                <a:solidFill>
                  <a:schemeClr val="dk2"/>
                </a:solidFill>
              </a:defRPr>
            </a:lvl1pPr>
            <a:lvl2pPr lvl="1" algn="ctr" rtl="0">
              <a:lnSpc>
                <a:spcPct val="95000"/>
              </a:lnSpc>
              <a:spcBef>
                <a:spcPts val="0"/>
              </a:spcBef>
              <a:spcAft>
                <a:spcPts val="0"/>
              </a:spcAft>
              <a:buClr>
                <a:schemeClr val="dk2"/>
              </a:buClr>
              <a:buSzPts val="1500"/>
              <a:buNone/>
              <a:defRPr sz="1500">
                <a:solidFill>
                  <a:schemeClr val="dk2"/>
                </a:solidFill>
              </a:defRPr>
            </a:lvl2pPr>
            <a:lvl3pPr lvl="2" algn="ctr" rtl="0">
              <a:lnSpc>
                <a:spcPct val="95000"/>
              </a:lnSpc>
              <a:spcBef>
                <a:spcPts val="0"/>
              </a:spcBef>
              <a:spcAft>
                <a:spcPts val="0"/>
              </a:spcAft>
              <a:buClr>
                <a:schemeClr val="dk2"/>
              </a:buClr>
              <a:buSzPts val="1350"/>
              <a:buNone/>
              <a:defRPr sz="1350">
                <a:solidFill>
                  <a:schemeClr val="dk2"/>
                </a:solidFill>
              </a:defRPr>
            </a:lvl3pPr>
            <a:lvl4pPr lvl="3" algn="ctr" rtl="0">
              <a:lnSpc>
                <a:spcPct val="95000"/>
              </a:lnSpc>
              <a:spcBef>
                <a:spcPts val="0"/>
              </a:spcBef>
              <a:spcAft>
                <a:spcPts val="0"/>
              </a:spcAft>
              <a:buClr>
                <a:schemeClr val="dk2"/>
              </a:buClr>
              <a:buSzPts val="1200"/>
              <a:buNone/>
              <a:defRPr sz="1200">
                <a:solidFill>
                  <a:schemeClr val="dk2"/>
                </a:solidFill>
              </a:defRPr>
            </a:lvl4pPr>
            <a:lvl5pPr lvl="4" algn="ctr" rtl="0">
              <a:lnSpc>
                <a:spcPct val="95000"/>
              </a:lnSpc>
              <a:spcBef>
                <a:spcPts val="0"/>
              </a:spcBef>
              <a:spcAft>
                <a:spcPts val="0"/>
              </a:spcAft>
              <a:buClr>
                <a:schemeClr val="dk2"/>
              </a:buClr>
              <a:buSzPts val="1200"/>
              <a:buNone/>
              <a:defRPr sz="1200">
                <a:solidFill>
                  <a:schemeClr val="dk2"/>
                </a:solidFill>
              </a:defRPr>
            </a:lvl5pPr>
            <a:lvl6pPr lvl="5" algn="ctr" rtl="0">
              <a:lnSpc>
                <a:spcPct val="90000"/>
              </a:lnSpc>
              <a:spcBef>
                <a:spcPts val="375"/>
              </a:spcBef>
              <a:spcAft>
                <a:spcPts val="0"/>
              </a:spcAft>
              <a:buClr>
                <a:schemeClr val="dk2"/>
              </a:buClr>
              <a:buSzPts val="1200"/>
              <a:buNone/>
              <a:defRPr sz="1200">
                <a:solidFill>
                  <a:schemeClr val="dk2"/>
                </a:solidFill>
              </a:defRPr>
            </a:lvl6pPr>
            <a:lvl7pPr lvl="6" algn="ctr" rtl="0">
              <a:lnSpc>
                <a:spcPct val="90000"/>
              </a:lnSpc>
              <a:spcBef>
                <a:spcPts val="375"/>
              </a:spcBef>
              <a:spcAft>
                <a:spcPts val="0"/>
              </a:spcAft>
              <a:buClr>
                <a:schemeClr val="dk2"/>
              </a:buClr>
              <a:buSzPts val="1200"/>
              <a:buNone/>
              <a:defRPr sz="1200">
                <a:solidFill>
                  <a:schemeClr val="dk2"/>
                </a:solidFill>
              </a:defRPr>
            </a:lvl7pPr>
            <a:lvl8pPr lvl="7" algn="ctr" rtl="0">
              <a:lnSpc>
                <a:spcPct val="90000"/>
              </a:lnSpc>
              <a:spcBef>
                <a:spcPts val="375"/>
              </a:spcBef>
              <a:spcAft>
                <a:spcPts val="0"/>
              </a:spcAft>
              <a:buClr>
                <a:schemeClr val="dk2"/>
              </a:buClr>
              <a:buSzPts val="1200"/>
              <a:buNone/>
              <a:defRPr sz="1200">
                <a:solidFill>
                  <a:schemeClr val="dk2"/>
                </a:solidFill>
              </a:defRPr>
            </a:lvl8pPr>
            <a:lvl9pPr lvl="8" algn="ctr" rtl="0">
              <a:lnSpc>
                <a:spcPct val="90000"/>
              </a:lnSpc>
              <a:spcBef>
                <a:spcPts val="375"/>
              </a:spcBef>
              <a:spcAft>
                <a:spcPts val="0"/>
              </a:spcAft>
              <a:buClr>
                <a:schemeClr val="dk2"/>
              </a:buClr>
              <a:buSzPts val="1200"/>
              <a:buNone/>
              <a:defRPr sz="1200">
                <a:solidFill>
                  <a:schemeClr val="dk2"/>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End">
  <p:cSld name="End">
    <p:bg>
      <p:bgPr>
        <a:noFill/>
        <a:effectLst/>
      </p:bgPr>
    </p:bg>
    <p:spTree>
      <p:nvGrpSpPr>
        <p:cNvPr id="1" name="Shape 177"/>
        <p:cNvGrpSpPr/>
        <p:nvPr/>
      </p:nvGrpSpPr>
      <p:grpSpPr>
        <a:xfrm>
          <a:off x="0" y="0"/>
          <a:ext cx="0" cy="0"/>
          <a:chOff x="0" y="0"/>
          <a:chExt cx="0" cy="0"/>
        </a:xfrm>
      </p:grpSpPr>
      <p:pic>
        <p:nvPicPr>
          <p:cNvPr id="178" name="Google Shape;178;p27"/>
          <p:cNvPicPr preferRelativeResize="0"/>
          <p:nvPr/>
        </p:nvPicPr>
        <p:blipFill>
          <a:blip r:embed="rId2">
            <a:alphaModFix/>
          </a:blip>
          <a:stretch>
            <a:fillRect/>
          </a:stretch>
        </p:blipFill>
        <p:spPr>
          <a:xfrm>
            <a:off x="7799800" y="244810"/>
            <a:ext cx="1092201" cy="1369432"/>
          </a:xfrm>
          <a:prstGeom prst="rect">
            <a:avLst/>
          </a:prstGeom>
          <a:noFill/>
          <a:ln>
            <a:noFill/>
          </a:ln>
        </p:spPr>
      </p:pic>
      <p:sp>
        <p:nvSpPr>
          <p:cNvPr id="179" name="Google Shape;179;p27"/>
          <p:cNvSpPr/>
          <p:nvPr/>
        </p:nvSpPr>
        <p:spPr>
          <a:xfrm>
            <a:off x="0" y="4343725"/>
            <a:ext cx="9144000" cy="7998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7"/>
          <p:cNvSpPr/>
          <p:nvPr/>
        </p:nvSpPr>
        <p:spPr>
          <a:xfrm rot="2700000">
            <a:off x="4379808" y="4139959"/>
            <a:ext cx="384383" cy="384383"/>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7"/>
          <p:cNvSpPr txBox="1">
            <a:spLocks noGrp="1"/>
          </p:cNvSpPr>
          <p:nvPr>
            <p:ph type="title"/>
          </p:nvPr>
        </p:nvSpPr>
        <p:spPr>
          <a:xfrm>
            <a:off x="252000" y="198000"/>
            <a:ext cx="6480000" cy="864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182" name="Google Shape;182;p27"/>
          <p:cNvPicPr preferRelativeResize="0"/>
          <p:nvPr/>
        </p:nvPicPr>
        <p:blipFill rotWithShape="1">
          <a:blip r:embed="rId3">
            <a:alphaModFix/>
          </a:blip>
          <a:srcRect/>
          <a:stretch/>
        </p:blipFill>
        <p:spPr>
          <a:xfrm>
            <a:off x="805900" y="4761875"/>
            <a:ext cx="82311" cy="152400"/>
          </a:xfrm>
          <a:prstGeom prst="rect">
            <a:avLst/>
          </a:prstGeom>
          <a:noFill/>
          <a:ln>
            <a:noFill/>
          </a:ln>
        </p:spPr>
      </p:pic>
      <p:pic>
        <p:nvPicPr>
          <p:cNvPr id="183" name="Google Shape;183;p27" descr="A close up of a logo&#10;&#10;Description automatically generated">
            <a:hlinkClick r:id="rId4"/>
          </p:cNvPr>
          <p:cNvPicPr preferRelativeResize="0"/>
          <p:nvPr/>
        </p:nvPicPr>
        <p:blipFill rotWithShape="1">
          <a:blip r:embed="rId5">
            <a:alphaModFix/>
          </a:blip>
          <a:srcRect/>
          <a:stretch/>
        </p:blipFill>
        <p:spPr>
          <a:xfrm>
            <a:off x="219900" y="4761886"/>
            <a:ext cx="152400" cy="152400"/>
          </a:xfrm>
          <a:prstGeom prst="rect">
            <a:avLst/>
          </a:prstGeom>
          <a:noFill/>
          <a:ln>
            <a:noFill/>
          </a:ln>
        </p:spPr>
      </p:pic>
      <p:pic>
        <p:nvPicPr>
          <p:cNvPr id="184" name="Google Shape;184;p27" descr="A close up of a logo&#10;&#10;Description automatically generated">
            <a:hlinkClick r:id="rId6"/>
          </p:cNvPr>
          <p:cNvPicPr preferRelativeResize="0"/>
          <p:nvPr/>
        </p:nvPicPr>
        <p:blipFill rotWithShape="1">
          <a:blip r:embed="rId7">
            <a:alphaModFix/>
          </a:blip>
          <a:srcRect/>
          <a:stretch/>
        </p:blipFill>
        <p:spPr>
          <a:xfrm>
            <a:off x="1024375" y="4765877"/>
            <a:ext cx="152400" cy="144386"/>
          </a:xfrm>
          <a:prstGeom prst="rect">
            <a:avLst/>
          </a:prstGeom>
          <a:noFill/>
          <a:ln>
            <a:noFill/>
          </a:ln>
        </p:spPr>
      </p:pic>
      <p:pic>
        <p:nvPicPr>
          <p:cNvPr id="185" name="Google Shape;185;p27"/>
          <p:cNvPicPr preferRelativeResize="0"/>
          <p:nvPr/>
        </p:nvPicPr>
        <p:blipFill rotWithShape="1">
          <a:blip r:embed="rId8">
            <a:alphaModFix/>
          </a:blip>
          <a:srcRect/>
          <a:stretch/>
        </p:blipFill>
        <p:spPr>
          <a:xfrm>
            <a:off x="1959325" y="4756578"/>
            <a:ext cx="177800" cy="162983"/>
          </a:xfrm>
          <a:prstGeom prst="rect">
            <a:avLst/>
          </a:prstGeom>
          <a:noFill/>
          <a:ln>
            <a:noFill/>
          </a:ln>
        </p:spPr>
      </p:pic>
      <p:pic>
        <p:nvPicPr>
          <p:cNvPr id="186" name="Google Shape;186;p27" descr="A close up of a logo&#10;&#10;Description automatically generated"/>
          <p:cNvPicPr preferRelativeResize="0"/>
          <p:nvPr/>
        </p:nvPicPr>
        <p:blipFill rotWithShape="1">
          <a:blip r:embed="rId9">
            <a:alphaModFix/>
          </a:blip>
          <a:srcRect/>
          <a:stretch/>
        </p:blipFill>
        <p:spPr>
          <a:xfrm>
            <a:off x="497975" y="4761875"/>
            <a:ext cx="177805" cy="152400"/>
          </a:xfrm>
          <a:prstGeom prst="rect">
            <a:avLst/>
          </a:prstGeom>
          <a:noFill/>
          <a:ln>
            <a:noFill/>
          </a:ln>
        </p:spPr>
      </p:pic>
      <p:pic>
        <p:nvPicPr>
          <p:cNvPr id="187" name="Google Shape;187;p27"/>
          <p:cNvPicPr preferRelativeResize="0"/>
          <p:nvPr/>
        </p:nvPicPr>
        <p:blipFill rotWithShape="1">
          <a:blip r:embed="rId10">
            <a:alphaModFix/>
          </a:blip>
          <a:srcRect/>
          <a:stretch/>
        </p:blipFill>
        <p:spPr>
          <a:xfrm>
            <a:off x="1312940" y="4761875"/>
            <a:ext cx="221645" cy="152400"/>
          </a:xfrm>
          <a:prstGeom prst="rect">
            <a:avLst/>
          </a:prstGeom>
          <a:noFill/>
          <a:ln>
            <a:noFill/>
          </a:ln>
        </p:spPr>
      </p:pic>
      <p:pic>
        <p:nvPicPr>
          <p:cNvPr id="188" name="Google Shape;188;p27"/>
          <p:cNvPicPr preferRelativeResize="0"/>
          <p:nvPr/>
        </p:nvPicPr>
        <p:blipFill>
          <a:blip r:embed="rId11">
            <a:alphaModFix/>
          </a:blip>
          <a:stretch>
            <a:fillRect/>
          </a:stretch>
        </p:blipFill>
        <p:spPr>
          <a:xfrm>
            <a:off x="1670738" y="4757872"/>
            <a:ext cx="152400" cy="160428"/>
          </a:xfrm>
          <a:prstGeom prst="rect">
            <a:avLst/>
          </a:prstGeom>
          <a:noFill/>
          <a:ln>
            <a:noFill/>
          </a:ln>
        </p:spPr>
      </p:pic>
      <p:sp>
        <p:nvSpPr>
          <p:cNvPr id="189" name="Google Shape;189;p27"/>
          <p:cNvSpPr txBox="1"/>
          <p:nvPr/>
        </p:nvSpPr>
        <p:spPr>
          <a:xfrm>
            <a:off x="8051350" y="4724688"/>
            <a:ext cx="1190700" cy="22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solidFill>
                  <a:srgbClr val="FFFFFF"/>
                </a:solidFill>
                <a:latin typeface="Avenir"/>
                <a:ea typeface="Avenir"/>
                <a:cs typeface="Avenir"/>
                <a:sym typeface="Avenir"/>
              </a:rPr>
              <a:t>solvay.com</a:t>
            </a:r>
            <a:endParaRPr sz="1200" b="1">
              <a:solidFill>
                <a:srgbClr val="FFFFFF"/>
              </a:solidFill>
              <a:latin typeface="Avenir"/>
              <a:ea typeface="Avenir"/>
              <a:cs typeface="Avenir"/>
              <a:sym typeface="Aveni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lank 1">
  <p:cSld name="Blank">
    <p:spTree>
      <p:nvGrpSpPr>
        <p:cNvPr id="1" name="Shape 190"/>
        <p:cNvGrpSpPr/>
        <p:nvPr/>
      </p:nvGrpSpPr>
      <p:grpSpPr>
        <a:xfrm>
          <a:off x="0" y="0"/>
          <a:ext cx="0" cy="0"/>
          <a:chOff x="0" y="0"/>
          <a:chExt cx="0" cy="0"/>
        </a:xfrm>
      </p:grpSpPr>
      <p:sp>
        <p:nvSpPr>
          <p:cNvPr id="191" name="Google Shape;191;p28"/>
          <p:cNvSpPr txBox="1">
            <a:spLocks noGrp="1"/>
          </p:cNvSpPr>
          <p:nvPr>
            <p:ph type="title"/>
          </p:nvPr>
        </p:nvSpPr>
        <p:spPr>
          <a:xfrm>
            <a:off x="252000" y="348021"/>
            <a:ext cx="6480000" cy="432000"/>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accent5"/>
              </a:buClr>
              <a:buSzPts val="3000"/>
              <a:buFont typeface="Avenir"/>
              <a:buNone/>
              <a:defRPr sz="3000" b="0" i="0" u="none" strike="noStrike" cap="none">
                <a:solidFill>
                  <a:schemeClr val="accent5"/>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92" name="Google Shape;192;p28"/>
          <p:cNvSpPr txBox="1"/>
          <p:nvPr/>
        </p:nvSpPr>
        <p:spPr>
          <a:xfrm>
            <a:off x="5851350" y="4774200"/>
            <a:ext cx="3082800" cy="3693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1200">
                <a:solidFill>
                  <a:srgbClr val="FF0000"/>
                </a:solidFill>
                <a:latin typeface="Avenir"/>
                <a:ea typeface="Avenir"/>
                <a:cs typeface="Avenir"/>
                <a:sym typeface="Avenir"/>
              </a:rPr>
              <a:t>CONFIDENTIAL</a:t>
            </a:r>
            <a:endParaRPr sz="1200">
              <a:solidFill>
                <a:srgbClr val="FF0000"/>
              </a:solidFill>
              <a:latin typeface="Avenir"/>
              <a:ea typeface="Avenir"/>
              <a:cs typeface="Avenir"/>
              <a:sym typeface="Aveni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Title with picture">
  <p:cSld name="Title with picture">
    <p:spTree>
      <p:nvGrpSpPr>
        <p:cNvPr id="1" name="Shape 199"/>
        <p:cNvGrpSpPr/>
        <p:nvPr/>
      </p:nvGrpSpPr>
      <p:grpSpPr>
        <a:xfrm>
          <a:off x="0" y="0"/>
          <a:ext cx="0" cy="0"/>
          <a:chOff x="0" y="0"/>
          <a:chExt cx="0" cy="0"/>
        </a:xfrm>
      </p:grpSpPr>
      <p:sp>
        <p:nvSpPr>
          <p:cNvPr id="200" name="Google Shape;200;p30"/>
          <p:cNvSpPr/>
          <p:nvPr/>
        </p:nvSpPr>
        <p:spPr>
          <a:xfrm>
            <a:off x="0" y="0"/>
            <a:ext cx="4762066" cy="5143500"/>
          </a:xfrm>
          <a:custGeom>
            <a:avLst/>
            <a:gdLst/>
            <a:ahLst/>
            <a:cxnLst/>
            <a:rect l="l" t="t" r="r" b="b"/>
            <a:pathLst>
              <a:path w="4750191" h="5143500" extrusionOk="0">
                <a:moveTo>
                  <a:pt x="4572000" y="0"/>
                </a:moveTo>
                <a:lnTo>
                  <a:pt x="4572000" y="2412001"/>
                </a:lnTo>
                <a:lnTo>
                  <a:pt x="4750191" y="2590191"/>
                </a:lnTo>
                <a:lnTo>
                  <a:pt x="4572000" y="2768382"/>
                </a:lnTo>
                <a:lnTo>
                  <a:pt x="4572000" y="5143500"/>
                </a:lnTo>
                <a:lnTo>
                  <a:pt x="0" y="5143500"/>
                </a:lnTo>
                <a:lnTo>
                  <a:pt x="0" y="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venir"/>
              <a:ea typeface="Avenir"/>
              <a:cs typeface="Avenir"/>
              <a:sym typeface="Avenir"/>
            </a:endParaRPr>
          </a:p>
        </p:txBody>
      </p:sp>
      <p:sp>
        <p:nvSpPr>
          <p:cNvPr id="201" name="Google Shape;201;p30"/>
          <p:cNvSpPr txBox="1">
            <a:spLocks noGrp="1"/>
          </p:cNvSpPr>
          <p:nvPr>
            <p:ph type="ctrTitle"/>
          </p:nvPr>
        </p:nvSpPr>
        <p:spPr>
          <a:xfrm>
            <a:off x="252000" y="2412000"/>
            <a:ext cx="4104000" cy="1584000"/>
          </a:xfrm>
          <a:prstGeom prst="rect">
            <a:avLst/>
          </a:prstGeom>
          <a:noFill/>
          <a:ln>
            <a:noFill/>
          </a:ln>
        </p:spPr>
        <p:txBody>
          <a:bodyPr spcFirstLastPara="1" wrap="square" lIns="0" tIns="0" rIns="0" bIns="0" anchor="b" anchorCtr="0">
            <a:noAutofit/>
          </a:bodyPr>
          <a:lstStyle>
            <a:lvl1pPr lvl="0" algn="l" rtl="0">
              <a:lnSpc>
                <a:spcPct val="90000"/>
              </a:lnSpc>
              <a:spcBef>
                <a:spcPts val="0"/>
              </a:spcBef>
              <a:spcAft>
                <a:spcPts val="0"/>
              </a:spcAft>
              <a:buClr>
                <a:schemeClr val="dk1"/>
              </a:buClr>
              <a:buSzPts val="3600"/>
              <a:buFont typeface="Avenir"/>
              <a:buNone/>
              <a:defRPr sz="3600">
                <a:solidFill>
                  <a:schemeClr val="dk1"/>
                </a:solidFill>
              </a:defRPr>
            </a:lvl1pPr>
            <a:lvl2pPr lvl="1" rtl="0">
              <a:spcBef>
                <a:spcPts val="0"/>
              </a:spcBef>
              <a:spcAft>
                <a:spcPts val="0"/>
              </a:spcAft>
              <a:buClr>
                <a:schemeClr val="dk1"/>
              </a:buClr>
              <a:buSzPts val="1400"/>
              <a:buNone/>
              <a:defRPr>
                <a:solidFill>
                  <a:schemeClr val="dk1"/>
                </a:solidFill>
              </a:defRPr>
            </a:lvl2pPr>
            <a:lvl3pPr lvl="2" rtl="0">
              <a:spcBef>
                <a:spcPts val="0"/>
              </a:spcBef>
              <a:spcAft>
                <a:spcPts val="0"/>
              </a:spcAft>
              <a:buClr>
                <a:schemeClr val="dk1"/>
              </a:buClr>
              <a:buSzPts val="1400"/>
              <a:buNone/>
              <a:defRPr>
                <a:solidFill>
                  <a:schemeClr val="dk1"/>
                </a:solidFill>
              </a:defRPr>
            </a:lvl3pPr>
            <a:lvl4pPr lvl="3" rtl="0">
              <a:spcBef>
                <a:spcPts val="0"/>
              </a:spcBef>
              <a:spcAft>
                <a:spcPts val="0"/>
              </a:spcAft>
              <a:buClr>
                <a:schemeClr val="dk1"/>
              </a:buClr>
              <a:buSzPts val="1400"/>
              <a:buNone/>
              <a:defRPr>
                <a:solidFill>
                  <a:schemeClr val="dk1"/>
                </a:solidFill>
              </a:defRPr>
            </a:lvl4pPr>
            <a:lvl5pPr lvl="4" rtl="0">
              <a:spcBef>
                <a:spcPts val="0"/>
              </a:spcBef>
              <a:spcAft>
                <a:spcPts val="0"/>
              </a:spcAft>
              <a:buClr>
                <a:schemeClr val="dk1"/>
              </a:buClr>
              <a:buSzPts val="1400"/>
              <a:buNone/>
              <a:defRPr>
                <a:solidFill>
                  <a:schemeClr val="dk1"/>
                </a:solidFill>
              </a:defRPr>
            </a:lvl5pPr>
            <a:lvl6pPr lvl="5" rtl="0">
              <a:spcBef>
                <a:spcPts val="0"/>
              </a:spcBef>
              <a:spcAft>
                <a:spcPts val="0"/>
              </a:spcAft>
              <a:buClr>
                <a:schemeClr val="dk1"/>
              </a:buClr>
              <a:buSzPts val="1400"/>
              <a:buNone/>
              <a:defRPr>
                <a:solidFill>
                  <a:schemeClr val="dk1"/>
                </a:solidFill>
              </a:defRPr>
            </a:lvl6pPr>
            <a:lvl7pPr lvl="6" rtl="0">
              <a:spcBef>
                <a:spcPts val="0"/>
              </a:spcBef>
              <a:spcAft>
                <a:spcPts val="0"/>
              </a:spcAft>
              <a:buClr>
                <a:schemeClr val="dk1"/>
              </a:buClr>
              <a:buSzPts val="1400"/>
              <a:buNone/>
              <a:defRPr>
                <a:solidFill>
                  <a:schemeClr val="dk1"/>
                </a:solidFill>
              </a:defRPr>
            </a:lvl7pPr>
            <a:lvl8pPr lvl="7" rtl="0">
              <a:spcBef>
                <a:spcPts val="0"/>
              </a:spcBef>
              <a:spcAft>
                <a:spcPts val="0"/>
              </a:spcAft>
              <a:buClr>
                <a:schemeClr val="dk1"/>
              </a:buClr>
              <a:buSzPts val="1400"/>
              <a:buNone/>
              <a:defRPr>
                <a:solidFill>
                  <a:schemeClr val="dk1"/>
                </a:solidFill>
              </a:defRPr>
            </a:lvl8pPr>
            <a:lvl9pPr lvl="8" rtl="0">
              <a:spcBef>
                <a:spcPts val="0"/>
              </a:spcBef>
              <a:spcAft>
                <a:spcPts val="0"/>
              </a:spcAft>
              <a:buClr>
                <a:schemeClr val="dk1"/>
              </a:buClr>
              <a:buSzPts val="1400"/>
              <a:buNone/>
              <a:defRPr>
                <a:solidFill>
                  <a:schemeClr val="dk1"/>
                </a:solidFill>
              </a:defRPr>
            </a:lvl9pPr>
          </a:lstStyle>
          <a:p>
            <a:endParaRPr/>
          </a:p>
        </p:txBody>
      </p:sp>
      <p:sp>
        <p:nvSpPr>
          <p:cNvPr id="202" name="Google Shape;202;p30"/>
          <p:cNvSpPr txBox="1">
            <a:spLocks noGrp="1"/>
          </p:cNvSpPr>
          <p:nvPr>
            <p:ph type="subTitle" idx="1"/>
          </p:nvPr>
        </p:nvSpPr>
        <p:spPr>
          <a:xfrm>
            <a:off x="248920" y="4164568"/>
            <a:ext cx="4104000" cy="8544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2"/>
              </a:buClr>
              <a:buSzPts val="1800"/>
              <a:buNone/>
              <a:defRPr sz="1800">
                <a:solidFill>
                  <a:schemeClr val="dk2"/>
                </a:solidFill>
              </a:defRPr>
            </a:lvl1pPr>
            <a:lvl2pPr lvl="1" algn="ctr" rtl="0">
              <a:lnSpc>
                <a:spcPct val="95000"/>
              </a:lnSpc>
              <a:spcBef>
                <a:spcPts val="0"/>
              </a:spcBef>
              <a:spcAft>
                <a:spcPts val="0"/>
              </a:spcAft>
              <a:buClr>
                <a:schemeClr val="dk2"/>
              </a:buClr>
              <a:buSzPts val="1500"/>
              <a:buNone/>
              <a:defRPr sz="1500">
                <a:solidFill>
                  <a:schemeClr val="dk2"/>
                </a:solidFill>
              </a:defRPr>
            </a:lvl2pPr>
            <a:lvl3pPr lvl="2" algn="ctr" rtl="0">
              <a:lnSpc>
                <a:spcPct val="95000"/>
              </a:lnSpc>
              <a:spcBef>
                <a:spcPts val="0"/>
              </a:spcBef>
              <a:spcAft>
                <a:spcPts val="0"/>
              </a:spcAft>
              <a:buClr>
                <a:schemeClr val="dk2"/>
              </a:buClr>
              <a:buSzPts val="1350"/>
              <a:buNone/>
              <a:defRPr sz="1350">
                <a:solidFill>
                  <a:schemeClr val="dk2"/>
                </a:solidFill>
              </a:defRPr>
            </a:lvl3pPr>
            <a:lvl4pPr lvl="3" algn="ctr" rtl="0">
              <a:lnSpc>
                <a:spcPct val="95000"/>
              </a:lnSpc>
              <a:spcBef>
                <a:spcPts val="0"/>
              </a:spcBef>
              <a:spcAft>
                <a:spcPts val="0"/>
              </a:spcAft>
              <a:buClr>
                <a:schemeClr val="dk2"/>
              </a:buClr>
              <a:buSzPts val="1200"/>
              <a:buNone/>
              <a:defRPr sz="1200">
                <a:solidFill>
                  <a:schemeClr val="dk2"/>
                </a:solidFill>
              </a:defRPr>
            </a:lvl4pPr>
            <a:lvl5pPr lvl="4" algn="ctr" rtl="0">
              <a:lnSpc>
                <a:spcPct val="95000"/>
              </a:lnSpc>
              <a:spcBef>
                <a:spcPts val="0"/>
              </a:spcBef>
              <a:spcAft>
                <a:spcPts val="0"/>
              </a:spcAft>
              <a:buClr>
                <a:schemeClr val="dk2"/>
              </a:buClr>
              <a:buSzPts val="1200"/>
              <a:buNone/>
              <a:defRPr sz="1200">
                <a:solidFill>
                  <a:schemeClr val="dk2"/>
                </a:solidFill>
              </a:defRPr>
            </a:lvl5pPr>
            <a:lvl6pPr lvl="5" algn="ctr" rtl="0">
              <a:lnSpc>
                <a:spcPct val="90000"/>
              </a:lnSpc>
              <a:spcBef>
                <a:spcPts val="375"/>
              </a:spcBef>
              <a:spcAft>
                <a:spcPts val="0"/>
              </a:spcAft>
              <a:buClr>
                <a:schemeClr val="dk2"/>
              </a:buClr>
              <a:buSzPts val="1200"/>
              <a:buNone/>
              <a:defRPr sz="1200">
                <a:solidFill>
                  <a:schemeClr val="dk2"/>
                </a:solidFill>
              </a:defRPr>
            </a:lvl6pPr>
            <a:lvl7pPr lvl="6" algn="ctr" rtl="0">
              <a:lnSpc>
                <a:spcPct val="90000"/>
              </a:lnSpc>
              <a:spcBef>
                <a:spcPts val="375"/>
              </a:spcBef>
              <a:spcAft>
                <a:spcPts val="0"/>
              </a:spcAft>
              <a:buClr>
                <a:schemeClr val="dk2"/>
              </a:buClr>
              <a:buSzPts val="1200"/>
              <a:buNone/>
              <a:defRPr sz="1200">
                <a:solidFill>
                  <a:schemeClr val="dk2"/>
                </a:solidFill>
              </a:defRPr>
            </a:lvl7pPr>
            <a:lvl8pPr lvl="7" algn="ctr" rtl="0">
              <a:lnSpc>
                <a:spcPct val="90000"/>
              </a:lnSpc>
              <a:spcBef>
                <a:spcPts val="375"/>
              </a:spcBef>
              <a:spcAft>
                <a:spcPts val="0"/>
              </a:spcAft>
              <a:buClr>
                <a:schemeClr val="dk2"/>
              </a:buClr>
              <a:buSzPts val="1200"/>
              <a:buNone/>
              <a:defRPr sz="1200">
                <a:solidFill>
                  <a:schemeClr val="dk2"/>
                </a:solidFill>
              </a:defRPr>
            </a:lvl8pPr>
            <a:lvl9pPr lvl="8" algn="ctr" rtl="0">
              <a:lnSpc>
                <a:spcPct val="90000"/>
              </a:lnSpc>
              <a:spcBef>
                <a:spcPts val="375"/>
              </a:spcBef>
              <a:spcAft>
                <a:spcPts val="0"/>
              </a:spcAft>
              <a:buClr>
                <a:schemeClr val="dk2"/>
              </a:buClr>
              <a:buSzPts val="1200"/>
              <a:buNone/>
              <a:defRPr sz="1200">
                <a:solidFill>
                  <a:schemeClr val="dk2"/>
                </a:solidFill>
              </a:defRPr>
            </a:lvl9pPr>
          </a:lstStyle>
          <a:p>
            <a:endParaRPr/>
          </a:p>
        </p:txBody>
      </p:sp>
      <p:pic>
        <p:nvPicPr>
          <p:cNvPr id="203" name="Google Shape;203;p30"/>
          <p:cNvPicPr preferRelativeResize="0"/>
          <p:nvPr/>
        </p:nvPicPr>
        <p:blipFill>
          <a:blip r:embed="rId2">
            <a:alphaModFix/>
          </a:blip>
          <a:stretch>
            <a:fillRect/>
          </a:stretch>
        </p:blipFill>
        <p:spPr>
          <a:xfrm>
            <a:off x="244800" y="244810"/>
            <a:ext cx="1092201" cy="1369432"/>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Title with picture 2">
  <p:cSld name="Title with picture 2">
    <p:spTree>
      <p:nvGrpSpPr>
        <p:cNvPr id="1" name="Shape 204"/>
        <p:cNvGrpSpPr/>
        <p:nvPr/>
      </p:nvGrpSpPr>
      <p:grpSpPr>
        <a:xfrm>
          <a:off x="0" y="0"/>
          <a:ext cx="0" cy="0"/>
          <a:chOff x="0" y="0"/>
          <a:chExt cx="0" cy="0"/>
        </a:xfrm>
      </p:grpSpPr>
      <p:sp>
        <p:nvSpPr>
          <p:cNvPr id="205" name="Google Shape;205;p31"/>
          <p:cNvSpPr/>
          <p:nvPr/>
        </p:nvSpPr>
        <p:spPr>
          <a:xfrm>
            <a:off x="0" y="0"/>
            <a:ext cx="9144000" cy="2747322"/>
          </a:xfrm>
          <a:custGeom>
            <a:avLst/>
            <a:gdLst/>
            <a:ahLst/>
            <a:cxnLst/>
            <a:rect l="l" t="t" r="r" b="b"/>
            <a:pathLst>
              <a:path w="9144000" h="2747322" extrusionOk="0">
                <a:moveTo>
                  <a:pt x="0" y="0"/>
                </a:moveTo>
                <a:lnTo>
                  <a:pt x="9144000" y="0"/>
                </a:lnTo>
                <a:lnTo>
                  <a:pt x="9144000" y="2569131"/>
                </a:lnTo>
                <a:lnTo>
                  <a:pt x="4750193" y="2569131"/>
                </a:lnTo>
                <a:lnTo>
                  <a:pt x="4572002" y="2747322"/>
                </a:lnTo>
                <a:lnTo>
                  <a:pt x="4393811" y="2569131"/>
                </a:lnTo>
                <a:lnTo>
                  <a:pt x="0" y="256913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venir"/>
              <a:ea typeface="Avenir"/>
              <a:cs typeface="Avenir"/>
              <a:sym typeface="Avenir"/>
            </a:endParaRPr>
          </a:p>
        </p:txBody>
      </p:sp>
      <p:sp>
        <p:nvSpPr>
          <p:cNvPr id="206" name="Google Shape;206;p31"/>
          <p:cNvSpPr txBox="1">
            <a:spLocks noGrp="1"/>
          </p:cNvSpPr>
          <p:nvPr>
            <p:ph type="ctrTitle"/>
          </p:nvPr>
        </p:nvSpPr>
        <p:spPr>
          <a:xfrm>
            <a:off x="252000" y="198000"/>
            <a:ext cx="5760000" cy="1080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3600"/>
              <a:buFont typeface="Avenir"/>
              <a:buNone/>
              <a:defRPr sz="3600">
                <a:solidFill>
                  <a:schemeClr val="dk1"/>
                </a:solidFill>
              </a:defRPr>
            </a:lvl1pPr>
            <a:lvl2pPr lvl="1" rtl="0">
              <a:spcBef>
                <a:spcPts val="0"/>
              </a:spcBef>
              <a:spcAft>
                <a:spcPts val="0"/>
              </a:spcAft>
              <a:buClr>
                <a:schemeClr val="dk1"/>
              </a:buClr>
              <a:buSzPts val="1400"/>
              <a:buNone/>
              <a:defRPr>
                <a:solidFill>
                  <a:schemeClr val="dk1"/>
                </a:solidFill>
              </a:defRPr>
            </a:lvl2pPr>
            <a:lvl3pPr lvl="2" rtl="0">
              <a:spcBef>
                <a:spcPts val="0"/>
              </a:spcBef>
              <a:spcAft>
                <a:spcPts val="0"/>
              </a:spcAft>
              <a:buClr>
                <a:schemeClr val="dk1"/>
              </a:buClr>
              <a:buSzPts val="1400"/>
              <a:buNone/>
              <a:defRPr>
                <a:solidFill>
                  <a:schemeClr val="dk1"/>
                </a:solidFill>
              </a:defRPr>
            </a:lvl3pPr>
            <a:lvl4pPr lvl="3" rtl="0">
              <a:spcBef>
                <a:spcPts val="0"/>
              </a:spcBef>
              <a:spcAft>
                <a:spcPts val="0"/>
              </a:spcAft>
              <a:buClr>
                <a:schemeClr val="dk1"/>
              </a:buClr>
              <a:buSzPts val="1400"/>
              <a:buNone/>
              <a:defRPr>
                <a:solidFill>
                  <a:schemeClr val="dk1"/>
                </a:solidFill>
              </a:defRPr>
            </a:lvl4pPr>
            <a:lvl5pPr lvl="4" rtl="0">
              <a:spcBef>
                <a:spcPts val="0"/>
              </a:spcBef>
              <a:spcAft>
                <a:spcPts val="0"/>
              </a:spcAft>
              <a:buClr>
                <a:schemeClr val="dk1"/>
              </a:buClr>
              <a:buSzPts val="1400"/>
              <a:buNone/>
              <a:defRPr>
                <a:solidFill>
                  <a:schemeClr val="dk1"/>
                </a:solidFill>
              </a:defRPr>
            </a:lvl5pPr>
            <a:lvl6pPr lvl="5" rtl="0">
              <a:spcBef>
                <a:spcPts val="0"/>
              </a:spcBef>
              <a:spcAft>
                <a:spcPts val="0"/>
              </a:spcAft>
              <a:buClr>
                <a:schemeClr val="dk1"/>
              </a:buClr>
              <a:buSzPts val="1400"/>
              <a:buNone/>
              <a:defRPr>
                <a:solidFill>
                  <a:schemeClr val="dk1"/>
                </a:solidFill>
              </a:defRPr>
            </a:lvl6pPr>
            <a:lvl7pPr lvl="6" rtl="0">
              <a:spcBef>
                <a:spcPts val="0"/>
              </a:spcBef>
              <a:spcAft>
                <a:spcPts val="0"/>
              </a:spcAft>
              <a:buClr>
                <a:schemeClr val="dk1"/>
              </a:buClr>
              <a:buSzPts val="1400"/>
              <a:buNone/>
              <a:defRPr>
                <a:solidFill>
                  <a:schemeClr val="dk1"/>
                </a:solidFill>
              </a:defRPr>
            </a:lvl7pPr>
            <a:lvl8pPr lvl="7" rtl="0">
              <a:spcBef>
                <a:spcPts val="0"/>
              </a:spcBef>
              <a:spcAft>
                <a:spcPts val="0"/>
              </a:spcAft>
              <a:buClr>
                <a:schemeClr val="dk1"/>
              </a:buClr>
              <a:buSzPts val="1400"/>
              <a:buNone/>
              <a:defRPr>
                <a:solidFill>
                  <a:schemeClr val="dk1"/>
                </a:solidFill>
              </a:defRPr>
            </a:lvl8pPr>
            <a:lvl9pPr lvl="8" rtl="0">
              <a:spcBef>
                <a:spcPts val="0"/>
              </a:spcBef>
              <a:spcAft>
                <a:spcPts val="0"/>
              </a:spcAft>
              <a:buClr>
                <a:schemeClr val="dk1"/>
              </a:buClr>
              <a:buSzPts val="1400"/>
              <a:buNone/>
              <a:defRPr>
                <a:solidFill>
                  <a:schemeClr val="dk1"/>
                </a:solidFill>
              </a:defRPr>
            </a:lvl9pPr>
          </a:lstStyle>
          <a:p>
            <a:endParaRPr/>
          </a:p>
        </p:txBody>
      </p:sp>
      <p:sp>
        <p:nvSpPr>
          <p:cNvPr id="207" name="Google Shape;207;p31"/>
          <p:cNvSpPr txBox="1">
            <a:spLocks noGrp="1"/>
          </p:cNvSpPr>
          <p:nvPr>
            <p:ph type="subTitle" idx="1"/>
          </p:nvPr>
        </p:nvSpPr>
        <p:spPr>
          <a:xfrm>
            <a:off x="252000" y="1368000"/>
            <a:ext cx="3960000" cy="864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2"/>
              </a:buClr>
              <a:buSzPts val="1800"/>
              <a:buNone/>
              <a:defRPr sz="1800">
                <a:solidFill>
                  <a:schemeClr val="dk2"/>
                </a:solidFill>
              </a:defRPr>
            </a:lvl1pPr>
            <a:lvl2pPr lvl="1" algn="ctr" rtl="0">
              <a:lnSpc>
                <a:spcPct val="95000"/>
              </a:lnSpc>
              <a:spcBef>
                <a:spcPts val="0"/>
              </a:spcBef>
              <a:spcAft>
                <a:spcPts val="0"/>
              </a:spcAft>
              <a:buClr>
                <a:schemeClr val="dk2"/>
              </a:buClr>
              <a:buSzPts val="1500"/>
              <a:buNone/>
              <a:defRPr sz="1500">
                <a:solidFill>
                  <a:schemeClr val="dk2"/>
                </a:solidFill>
              </a:defRPr>
            </a:lvl2pPr>
            <a:lvl3pPr lvl="2" algn="ctr" rtl="0">
              <a:lnSpc>
                <a:spcPct val="95000"/>
              </a:lnSpc>
              <a:spcBef>
                <a:spcPts val="0"/>
              </a:spcBef>
              <a:spcAft>
                <a:spcPts val="0"/>
              </a:spcAft>
              <a:buClr>
                <a:schemeClr val="dk2"/>
              </a:buClr>
              <a:buSzPts val="1350"/>
              <a:buNone/>
              <a:defRPr sz="1350">
                <a:solidFill>
                  <a:schemeClr val="dk2"/>
                </a:solidFill>
              </a:defRPr>
            </a:lvl3pPr>
            <a:lvl4pPr lvl="3" algn="ctr" rtl="0">
              <a:lnSpc>
                <a:spcPct val="95000"/>
              </a:lnSpc>
              <a:spcBef>
                <a:spcPts val="0"/>
              </a:spcBef>
              <a:spcAft>
                <a:spcPts val="0"/>
              </a:spcAft>
              <a:buClr>
                <a:schemeClr val="dk2"/>
              </a:buClr>
              <a:buSzPts val="1200"/>
              <a:buNone/>
              <a:defRPr sz="1200">
                <a:solidFill>
                  <a:schemeClr val="dk2"/>
                </a:solidFill>
              </a:defRPr>
            </a:lvl4pPr>
            <a:lvl5pPr lvl="4" algn="ctr" rtl="0">
              <a:lnSpc>
                <a:spcPct val="95000"/>
              </a:lnSpc>
              <a:spcBef>
                <a:spcPts val="0"/>
              </a:spcBef>
              <a:spcAft>
                <a:spcPts val="0"/>
              </a:spcAft>
              <a:buClr>
                <a:schemeClr val="dk2"/>
              </a:buClr>
              <a:buSzPts val="1200"/>
              <a:buNone/>
              <a:defRPr sz="1200">
                <a:solidFill>
                  <a:schemeClr val="dk2"/>
                </a:solidFill>
              </a:defRPr>
            </a:lvl5pPr>
            <a:lvl6pPr lvl="5" algn="ctr" rtl="0">
              <a:lnSpc>
                <a:spcPct val="90000"/>
              </a:lnSpc>
              <a:spcBef>
                <a:spcPts val="375"/>
              </a:spcBef>
              <a:spcAft>
                <a:spcPts val="0"/>
              </a:spcAft>
              <a:buClr>
                <a:schemeClr val="dk2"/>
              </a:buClr>
              <a:buSzPts val="1200"/>
              <a:buNone/>
              <a:defRPr sz="1200">
                <a:solidFill>
                  <a:schemeClr val="dk2"/>
                </a:solidFill>
              </a:defRPr>
            </a:lvl6pPr>
            <a:lvl7pPr lvl="6" algn="ctr" rtl="0">
              <a:lnSpc>
                <a:spcPct val="90000"/>
              </a:lnSpc>
              <a:spcBef>
                <a:spcPts val="375"/>
              </a:spcBef>
              <a:spcAft>
                <a:spcPts val="0"/>
              </a:spcAft>
              <a:buClr>
                <a:schemeClr val="dk2"/>
              </a:buClr>
              <a:buSzPts val="1200"/>
              <a:buNone/>
              <a:defRPr sz="1200">
                <a:solidFill>
                  <a:schemeClr val="dk2"/>
                </a:solidFill>
              </a:defRPr>
            </a:lvl7pPr>
            <a:lvl8pPr lvl="7" algn="ctr" rtl="0">
              <a:lnSpc>
                <a:spcPct val="90000"/>
              </a:lnSpc>
              <a:spcBef>
                <a:spcPts val="375"/>
              </a:spcBef>
              <a:spcAft>
                <a:spcPts val="0"/>
              </a:spcAft>
              <a:buClr>
                <a:schemeClr val="dk2"/>
              </a:buClr>
              <a:buSzPts val="1200"/>
              <a:buNone/>
              <a:defRPr sz="1200">
                <a:solidFill>
                  <a:schemeClr val="dk2"/>
                </a:solidFill>
              </a:defRPr>
            </a:lvl8pPr>
            <a:lvl9pPr lvl="8" algn="ctr" rtl="0">
              <a:lnSpc>
                <a:spcPct val="90000"/>
              </a:lnSpc>
              <a:spcBef>
                <a:spcPts val="375"/>
              </a:spcBef>
              <a:spcAft>
                <a:spcPts val="0"/>
              </a:spcAft>
              <a:buClr>
                <a:schemeClr val="dk2"/>
              </a:buClr>
              <a:buSzPts val="1200"/>
              <a:buNone/>
              <a:defRPr sz="1200">
                <a:solidFill>
                  <a:schemeClr val="dk2"/>
                </a:solidFill>
              </a:defRPr>
            </a:lvl9pPr>
          </a:lstStyle>
          <a:p>
            <a:endParaRPr/>
          </a:p>
        </p:txBody>
      </p:sp>
      <p:pic>
        <p:nvPicPr>
          <p:cNvPr id="208" name="Google Shape;208;p31"/>
          <p:cNvPicPr preferRelativeResize="0"/>
          <p:nvPr/>
        </p:nvPicPr>
        <p:blipFill>
          <a:blip r:embed="rId2">
            <a:alphaModFix/>
          </a:blip>
          <a:stretch>
            <a:fillRect/>
          </a:stretch>
        </p:blipFill>
        <p:spPr>
          <a:xfrm>
            <a:off x="7799800" y="244810"/>
            <a:ext cx="1092201" cy="1369432"/>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ontent">
  <p:cSld name="Content">
    <p:spTree>
      <p:nvGrpSpPr>
        <p:cNvPr id="1" name="Shape 209"/>
        <p:cNvGrpSpPr/>
        <p:nvPr/>
      </p:nvGrpSpPr>
      <p:grpSpPr>
        <a:xfrm>
          <a:off x="0" y="0"/>
          <a:ext cx="0" cy="0"/>
          <a:chOff x="0" y="0"/>
          <a:chExt cx="0" cy="0"/>
        </a:xfrm>
      </p:grpSpPr>
      <p:sp>
        <p:nvSpPr>
          <p:cNvPr id="210" name="Google Shape;210;p32"/>
          <p:cNvSpPr txBox="1">
            <a:spLocks noGrp="1"/>
          </p:cNvSpPr>
          <p:nvPr>
            <p:ph type="body" idx="1"/>
          </p:nvPr>
        </p:nvSpPr>
        <p:spPr>
          <a:xfrm>
            <a:off x="252000" y="1440000"/>
            <a:ext cx="4068000" cy="6945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accent1"/>
              </a:buClr>
              <a:buSzPts val="1800"/>
              <a:buAutoNum type="arabicPeriod"/>
              <a:defRPr sz="1800">
                <a:solidFill>
                  <a:schemeClr val="accent1"/>
                </a:solidFill>
              </a:defRPr>
            </a:lvl1pPr>
            <a:lvl2pPr marL="914400" lvl="1" indent="-295275" algn="l" rtl="0">
              <a:lnSpc>
                <a:spcPct val="95000"/>
              </a:lnSpc>
              <a:spcBef>
                <a:spcPts val="0"/>
              </a:spcBef>
              <a:spcAft>
                <a:spcPts val="0"/>
              </a:spcAft>
              <a:buClr>
                <a:schemeClr val="dk1"/>
              </a:buClr>
              <a:buSzPts val="1050"/>
              <a:buAutoNum type="arabicPeriod"/>
              <a:defRPr sz="1050"/>
            </a:lvl2pPr>
            <a:lvl3pPr marL="1371600" lvl="2" indent="-285750" algn="l" rtl="0">
              <a:lnSpc>
                <a:spcPct val="95000"/>
              </a:lnSpc>
              <a:spcBef>
                <a:spcPts val="0"/>
              </a:spcBef>
              <a:spcAft>
                <a:spcPts val="0"/>
              </a:spcAft>
              <a:buClr>
                <a:schemeClr val="dk1"/>
              </a:buClr>
              <a:buSzPts val="900"/>
              <a:buAutoNum type="arabicPeriod"/>
              <a:defRPr sz="900"/>
            </a:lvl3pPr>
            <a:lvl4pPr marL="1828800" lvl="3" indent="-276225" algn="l" rtl="0">
              <a:lnSpc>
                <a:spcPct val="95000"/>
              </a:lnSpc>
              <a:spcBef>
                <a:spcPts val="0"/>
              </a:spcBef>
              <a:spcAft>
                <a:spcPts val="0"/>
              </a:spcAft>
              <a:buClr>
                <a:schemeClr val="dk1"/>
              </a:buClr>
              <a:buSzPts val="750"/>
              <a:buAutoNum type="arabicPeriod"/>
              <a:defRPr sz="750"/>
            </a:lvl4pPr>
            <a:lvl5pPr marL="2286000" lvl="4" indent="-276225" algn="l" rtl="0">
              <a:lnSpc>
                <a:spcPct val="95000"/>
              </a:lnSpc>
              <a:spcBef>
                <a:spcPts val="0"/>
              </a:spcBef>
              <a:spcAft>
                <a:spcPts val="0"/>
              </a:spcAft>
              <a:buClr>
                <a:schemeClr val="dk1"/>
              </a:buClr>
              <a:buSzPts val="750"/>
              <a:buAutoNum type="arabicPeriod"/>
              <a:defRPr sz="750"/>
            </a:lvl5pPr>
            <a:lvl6pPr marL="2743200" lvl="5" indent="-276225" algn="l" rtl="0">
              <a:lnSpc>
                <a:spcPct val="90000"/>
              </a:lnSpc>
              <a:spcBef>
                <a:spcPts val="375"/>
              </a:spcBef>
              <a:spcAft>
                <a:spcPts val="0"/>
              </a:spcAft>
              <a:buClr>
                <a:schemeClr val="dk1"/>
              </a:buClr>
              <a:buSzPts val="750"/>
              <a:buAutoNum type="arabicPeriod"/>
              <a:defRPr sz="750"/>
            </a:lvl6pPr>
            <a:lvl7pPr marL="3200400" lvl="6" indent="-276225" algn="l" rtl="0">
              <a:lnSpc>
                <a:spcPct val="90000"/>
              </a:lnSpc>
              <a:spcBef>
                <a:spcPts val="375"/>
              </a:spcBef>
              <a:spcAft>
                <a:spcPts val="0"/>
              </a:spcAft>
              <a:buClr>
                <a:schemeClr val="dk1"/>
              </a:buClr>
              <a:buSzPts val="750"/>
              <a:buAutoNum type="arabicPeriod"/>
              <a:defRPr sz="750"/>
            </a:lvl7pPr>
            <a:lvl8pPr marL="3657600" lvl="7" indent="-276225" algn="l" rtl="0">
              <a:lnSpc>
                <a:spcPct val="90000"/>
              </a:lnSpc>
              <a:spcBef>
                <a:spcPts val="375"/>
              </a:spcBef>
              <a:spcAft>
                <a:spcPts val="0"/>
              </a:spcAft>
              <a:buClr>
                <a:schemeClr val="dk1"/>
              </a:buClr>
              <a:buSzPts val="750"/>
              <a:buAutoNum type="arabicPeriod"/>
              <a:defRPr sz="750"/>
            </a:lvl8pPr>
            <a:lvl9pPr marL="4114800" lvl="8" indent="-276225" algn="l" rtl="0">
              <a:lnSpc>
                <a:spcPct val="90000"/>
              </a:lnSpc>
              <a:spcBef>
                <a:spcPts val="375"/>
              </a:spcBef>
              <a:spcAft>
                <a:spcPts val="0"/>
              </a:spcAft>
              <a:buClr>
                <a:schemeClr val="dk1"/>
              </a:buClr>
              <a:buSzPts val="750"/>
              <a:buAutoNum type="arabicPeriod"/>
              <a:defRPr sz="750"/>
            </a:lvl9pPr>
          </a:lstStyle>
          <a:p>
            <a:endParaRPr/>
          </a:p>
        </p:txBody>
      </p:sp>
      <p:sp>
        <p:nvSpPr>
          <p:cNvPr id="211" name="Google Shape;211;p32"/>
          <p:cNvSpPr txBox="1">
            <a:spLocks noGrp="1"/>
          </p:cNvSpPr>
          <p:nvPr>
            <p:ph type="body" idx="2"/>
          </p:nvPr>
        </p:nvSpPr>
        <p:spPr>
          <a:xfrm>
            <a:off x="251998" y="252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accent2"/>
              </a:buClr>
              <a:buSzPts val="1800"/>
              <a:buAutoNum type="arabicPeriod"/>
              <a:defRPr sz="1800">
                <a:solidFill>
                  <a:schemeClr val="accent2"/>
                </a:solidFill>
              </a:defRPr>
            </a:lvl1pPr>
            <a:lvl2pPr marL="914400" lvl="1" indent="-295275" algn="l" rtl="0">
              <a:lnSpc>
                <a:spcPct val="95000"/>
              </a:lnSpc>
              <a:spcBef>
                <a:spcPts val="0"/>
              </a:spcBef>
              <a:spcAft>
                <a:spcPts val="0"/>
              </a:spcAft>
              <a:buClr>
                <a:schemeClr val="dk1"/>
              </a:buClr>
              <a:buSzPts val="1050"/>
              <a:buAutoNum type="arabicPeriod"/>
              <a:defRPr sz="1050"/>
            </a:lvl2pPr>
            <a:lvl3pPr marL="1371600" lvl="2" indent="-285750" algn="l" rtl="0">
              <a:lnSpc>
                <a:spcPct val="95000"/>
              </a:lnSpc>
              <a:spcBef>
                <a:spcPts val="0"/>
              </a:spcBef>
              <a:spcAft>
                <a:spcPts val="0"/>
              </a:spcAft>
              <a:buClr>
                <a:schemeClr val="dk1"/>
              </a:buClr>
              <a:buSzPts val="900"/>
              <a:buAutoNum type="arabicPeriod"/>
              <a:defRPr sz="900"/>
            </a:lvl3pPr>
            <a:lvl4pPr marL="1828800" lvl="3" indent="-276225" algn="l" rtl="0">
              <a:lnSpc>
                <a:spcPct val="95000"/>
              </a:lnSpc>
              <a:spcBef>
                <a:spcPts val="0"/>
              </a:spcBef>
              <a:spcAft>
                <a:spcPts val="0"/>
              </a:spcAft>
              <a:buClr>
                <a:schemeClr val="dk1"/>
              </a:buClr>
              <a:buSzPts val="750"/>
              <a:buAutoNum type="arabicPeriod"/>
              <a:defRPr sz="750"/>
            </a:lvl4pPr>
            <a:lvl5pPr marL="2286000" lvl="4" indent="-276225" algn="l" rtl="0">
              <a:lnSpc>
                <a:spcPct val="95000"/>
              </a:lnSpc>
              <a:spcBef>
                <a:spcPts val="0"/>
              </a:spcBef>
              <a:spcAft>
                <a:spcPts val="0"/>
              </a:spcAft>
              <a:buClr>
                <a:schemeClr val="dk1"/>
              </a:buClr>
              <a:buSzPts val="750"/>
              <a:buAutoNum type="arabicPeriod"/>
              <a:defRPr sz="750"/>
            </a:lvl5pPr>
            <a:lvl6pPr marL="2743200" lvl="5" indent="-276225" algn="l" rtl="0">
              <a:lnSpc>
                <a:spcPct val="90000"/>
              </a:lnSpc>
              <a:spcBef>
                <a:spcPts val="375"/>
              </a:spcBef>
              <a:spcAft>
                <a:spcPts val="0"/>
              </a:spcAft>
              <a:buClr>
                <a:schemeClr val="dk1"/>
              </a:buClr>
              <a:buSzPts val="750"/>
              <a:buAutoNum type="arabicPeriod"/>
              <a:defRPr sz="750"/>
            </a:lvl6pPr>
            <a:lvl7pPr marL="3200400" lvl="6" indent="-276225" algn="l" rtl="0">
              <a:lnSpc>
                <a:spcPct val="90000"/>
              </a:lnSpc>
              <a:spcBef>
                <a:spcPts val="375"/>
              </a:spcBef>
              <a:spcAft>
                <a:spcPts val="0"/>
              </a:spcAft>
              <a:buClr>
                <a:schemeClr val="dk1"/>
              </a:buClr>
              <a:buSzPts val="750"/>
              <a:buAutoNum type="arabicPeriod"/>
              <a:defRPr sz="750"/>
            </a:lvl7pPr>
            <a:lvl8pPr marL="3657600" lvl="7" indent="-276225" algn="l" rtl="0">
              <a:lnSpc>
                <a:spcPct val="90000"/>
              </a:lnSpc>
              <a:spcBef>
                <a:spcPts val="375"/>
              </a:spcBef>
              <a:spcAft>
                <a:spcPts val="0"/>
              </a:spcAft>
              <a:buClr>
                <a:schemeClr val="dk1"/>
              </a:buClr>
              <a:buSzPts val="750"/>
              <a:buAutoNum type="arabicPeriod"/>
              <a:defRPr sz="750"/>
            </a:lvl8pPr>
            <a:lvl9pPr marL="4114800" lvl="8" indent="-276225" algn="l" rtl="0">
              <a:lnSpc>
                <a:spcPct val="90000"/>
              </a:lnSpc>
              <a:spcBef>
                <a:spcPts val="375"/>
              </a:spcBef>
              <a:spcAft>
                <a:spcPts val="0"/>
              </a:spcAft>
              <a:buClr>
                <a:schemeClr val="dk1"/>
              </a:buClr>
              <a:buSzPts val="750"/>
              <a:buAutoNum type="arabicPeriod"/>
              <a:defRPr sz="750"/>
            </a:lvl9pPr>
          </a:lstStyle>
          <a:p>
            <a:endParaRPr/>
          </a:p>
        </p:txBody>
      </p:sp>
      <p:sp>
        <p:nvSpPr>
          <p:cNvPr id="212" name="Google Shape;212;p32"/>
          <p:cNvSpPr txBox="1">
            <a:spLocks noGrp="1"/>
          </p:cNvSpPr>
          <p:nvPr>
            <p:ph type="body" idx="3"/>
          </p:nvPr>
        </p:nvSpPr>
        <p:spPr>
          <a:xfrm>
            <a:off x="251998" y="360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rgbClr val="26294D"/>
              </a:buClr>
              <a:buSzPts val="1800"/>
              <a:buAutoNum type="arabicPeriod"/>
              <a:defRPr sz="1800">
                <a:solidFill>
                  <a:srgbClr val="26294D"/>
                </a:solidFill>
              </a:defRPr>
            </a:lvl1pPr>
            <a:lvl2pPr marL="914400" lvl="1" indent="-295275" algn="l" rtl="0">
              <a:lnSpc>
                <a:spcPct val="95000"/>
              </a:lnSpc>
              <a:spcBef>
                <a:spcPts val="0"/>
              </a:spcBef>
              <a:spcAft>
                <a:spcPts val="0"/>
              </a:spcAft>
              <a:buClr>
                <a:srgbClr val="26294D"/>
              </a:buClr>
              <a:buSzPts val="1050"/>
              <a:buAutoNum type="arabicPeriod"/>
              <a:defRPr sz="1050">
                <a:solidFill>
                  <a:srgbClr val="26294D"/>
                </a:solidFill>
              </a:defRPr>
            </a:lvl2pPr>
            <a:lvl3pPr marL="1371600" lvl="2" indent="-285750" algn="l" rtl="0">
              <a:lnSpc>
                <a:spcPct val="95000"/>
              </a:lnSpc>
              <a:spcBef>
                <a:spcPts val="0"/>
              </a:spcBef>
              <a:spcAft>
                <a:spcPts val="0"/>
              </a:spcAft>
              <a:buClr>
                <a:srgbClr val="26294D"/>
              </a:buClr>
              <a:buSzPts val="900"/>
              <a:buAutoNum type="arabicPeriod"/>
              <a:defRPr sz="900">
                <a:solidFill>
                  <a:srgbClr val="26294D"/>
                </a:solidFill>
              </a:defRPr>
            </a:lvl3pPr>
            <a:lvl4pPr marL="1828800" lvl="3" indent="-276225" algn="l" rtl="0">
              <a:lnSpc>
                <a:spcPct val="95000"/>
              </a:lnSpc>
              <a:spcBef>
                <a:spcPts val="0"/>
              </a:spcBef>
              <a:spcAft>
                <a:spcPts val="0"/>
              </a:spcAft>
              <a:buClr>
                <a:srgbClr val="26294D"/>
              </a:buClr>
              <a:buSzPts val="750"/>
              <a:buAutoNum type="arabicPeriod"/>
              <a:defRPr sz="750">
                <a:solidFill>
                  <a:srgbClr val="26294D"/>
                </a:solidFill>
              </a:defRPr>
            </a:lvl4pPr>
            <a:lvl5pPr marL="2286000" lvl="4" indent="-276225" algn="l" rtl="0">
              <a:lnSpc>
                <a:spcPct val="95000"/>
              </a:lnSpc>
              <a:spcBef>
                <a:spcPts val="0"/>
              </a:spcBef>
              <a:spcAft>
                <a:spcPts val="0"/>
              </a:spcAft>
              <a:buClr>
                <a:srgbClr val="26294D"/>
              </a:buClr>
              <a:buSzPts val="750"/>
              <a:buAutoNum type="arabicPeriod"/>
              <a:defRPr sz="750">
                <a:solidFill>
                  <a:srgbClr val="26294D"/>
                </a:solidFill>
              </a:defRPr>
            </a:lvl5pPr>
            <a:lvl6pPr marL="2743200" lvl="5" indent="-276225" algn="l" rtl="0">
              <a:lnSpc>
                <a:spcPct val="90000"/>
              </a:lnSpc>
              <a:spcBef>
                <a:spcPts val="375"/>
              </a:spcBef>
              <a:spcAft>
                <a:spcPts val="0"/>
              </a:spcAft>
              <a:buClr>
                <a:srgbClr val="26294D"/>
              </a:buClr>
              <a:buSzPts val="750"/>
              <a:buAutoNum type="arabicPeriod"/>
              <a:defRPr sz="750">
                <a:solidFill>
                  <a:srgbClr val="26294D"/>
                </a:solidFill>
              </a:defRPr>
            </a:lvl6pPr>
            <a:lvl7pPr marL="3200400" lvl="6" indent="-276225" algn="l" rtl="0">
              <a:lnSpc>
                <a:spcPct val="90000"/>
              </a:lnSpc>
              <a:spcBef>
                <a:spcPts val="375"/>
              </a:spcBef>
              <a:spcAft>
                <a:spcPts val="0"/>
              </a:spcAft>
              <a:buClr>
                <a:srgbClr val="26294D"/>
              </a:buClr>
              <a:buSzPts val="750"/>
              <a:buAutoNum type="arabicPeriod"/>
              <a:defRPr sz="750">
                <a:solidFill>
                  <a:srgbClr val="26294D"/>
                </a:solidFill>
              </a:defRPr>
            </a:lvl7pPr>
            <a:lvl8pPr marL="3657600" lvl="7" indent="-276225" algn="l" rtl="0">
              <a:lnSpc>
                <a:spcPct val="90000"/>
              </a:lnSpc>
              <a:spcBef>
                <a:spcPts val="375"/>
              </a:spcBef>
              <a:spcAft>
                <a:spcPts val="0"/>
              </a:spcAft>
              <a:buClr>
                <a:srgbClr val="26294D"/>
              </a:buClr>
              <a:buSzPts val="750"/>
              <a:buAutoNum type="arabicPeriod"/>
              <a:defRPr sz="750">
                <a:solidFill>
                  <a:srgbClr val="26294D"/>
                </a:solidFill>
              </a:defRPr>
            </a:lvl8pPr>
            <a:lvl9pPr marL="4114800" lvl="8" indent="-276225" algn="l" rtl="0">
              <a:lnSpc>
                <a:spcPct val="90000"/>
              </a:lnSpc>
              <a:spcBef>
                <a:spcPts val="375"/>
              </a:spcBef>
              <a:spcAft>
                <a:spcPts val="0"/>
              </a:spcAft>
              <a:buClr>
                <a:srgbClr val="26294D"/>
              </a:buClr>
              <a:buSzPts val="750"/>
              <a:buAutoNum type="arabicPeriod"/>
              <a:defRPr sz="750">
                <a:solidFill>
                  <a:srgbClr val="26294D"/>
                </a:solidFill>
              </a:defRPr>
            </a:lvl9pPr>
          </a:lstStyle>
          <a:p>
            <a:endParaRPr/>
          </a:p>
        </p:txBody>
      </p:sp>
      <p:sp>
        <p:nvSpPr>
          <p:cNvPr id="213" name="Google Shape;213;p32"/>
          <p:cNvSpPr txBox="1">
            <a:spLocks noGrp="1"/>
          </p:cNvSpPr>
          <p:nvPr>
            <p:ph type="body" idx="4"/>
          </p:nvPr>
        </p:nvSpPr>
        <p:spPr>
          <a:xfrm>
            <a:off x="4823998" y="144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accent4"/>
              </a:buClr>
              <a:buSzPts val="1800"/>
              <a:buAutoNum type="arabicPeriod"/>
              <a:defRPr sz="1800">
                <a:solidFill>
                  <a:schemeClr val="accent4"/>
                </a:solidFill>
              </a:defRPr>
            </a:lvl1pPr>
            <a:lvl2pPr marL="914400" lvl="1" indent="-295275" algn="l" rtl="0">
              <a:lnSpc>
                <a:spcPct val="95000"/>
              </a:lnSpc>
              <a:spcBef>
                <a:spcPts val="0"/>
              </a:spcBef>
              <a:spcAft>
                <a:spcPts val="0"/>
              </a:spcAft>
              <a:buClr>
                <a:schemeClr val="dk1"/>
              </a:buClr>
              <a:buSzPts val="1050"/>
              <a:buAutoNum type="arabicPeriod"/>
              <a:defRPr sz="1050"/>
            </a:lvl2pPr>
            <a:lvl3pPr marL="1371600" lvl="2" indent="-285750" algn="l" rtl="0">
              <a:lnSpc>
                <a:spcPct val="95000"/>
              </a:lnSpc>
              <a:spcBef>
                <a:spcPts val="0"/>
              </a:spcBef>
              <a:spcAft>
                <a:spcPts val="0"/>
              </a:spcAft>
              <a:buClr>
                <a:schemeClr val="dk1"/>
              </a:buClr>
              <a:buSzPts val="900"/>
              <a:buAutoNum type="arabicPeriod"/>
              <a:defRPr sz="900"/>
            </a:lvl3pPr>
            <a:lvl4pPr marL="1828800" lvl="3" indent="-276225" algn="l" rtl="0">
              <a:lnSpc>
                <a:spcPct val="95000"/>
              </a:lnSpc>
              <a:spcBef>
                <a:spcPts val="0"/>
              </a:spcBef>
              <a:spcAft>
                <a:spcPts val="0"/>
              </a:spcAft>
              <a:buClr>
                <a:schemeClr val="dk1"/>
              </a:buClr>
              <a:buSzPts val="750"/>
              <a:buAutoNum type="arabicPeriod"/>
              <a:defRPr sz="750"/>
            </a:lvl4pPr>
            <a:lvl5pPr marL="2286000" lvl="4" indent="-276225" algn="l" rtl="0">
              <a:lnSpc>
                <a:spcPct val="95000"/>
              </a:lnSpc>
              <a:spcBef>
                <a:spcPts val="0"/>
              </a:spcBef>
              <a:spcAft>
                <a:spcPts val="0"/>
              </a:spcAft>
              <a:buClr>
                <a:schemeClr val="dk1"/>
              </a:buClr>
              <a:buSzPts val="750"/>
              <a:buAutoNum type="arabicPeriod"/>
              <a:defRPr sz="750"/>
            </a:lvl5pPr>
            <a:lvl6pPr marL="2743200" lvl="5" indent="-276225" algn="l" rtl="0">
              <a:lnSpc>
                <a:spcPct val="90000"/>
              </a:lnSpc>
              <a:spcBef>
                <a:spcPts val="375"/>
              </a:spcBef>
              <a:spcAft>
                <a:spcPts val="0"/>
              </a:spcAft>
              <a:buClr>
                <a:schemeClr val="dk1"/>
              </a:buClr>
              <a:buSzPts val="750"/>
              <a:buAutoNum type="arabicPeriod"/>
              <a:defRPr sz="750"/>
            </a:lvl6pPr>
            <a:lvl7pPr marL="3200400" lvl="6" indent="-276225" algn="l" rtl="0">
              <a:lnSpc>
                <a:spcPct val="90000"/>
              </a:lnSpc>
              <a:spcBef>
                <a:spcPts val="375"/>
              </a:spcBef>
              <a:spcAft>
                <a:spcPts val="0"/>
              </a:spcAft>
              <a:buClr>
                <a:schemeClr val="dk1"/>
              </a:buClr>
              <a:buSzPts val="750"/>
              <a:buAutoNum type="arabicPeriod"/>
              <a:defRPr sz="750"/>
            </a:lvl7pPr>
            <a:lvl8pPr marL="3657600" lvl="7" indent="-276225" algn="l" rtl="0">
              <a:lnSpc>
                <a:spcPct val="90000"/>
              </a:lnSpc>
              <a:spcBef>
                <a:spcPts val="375"/>
              </a:spcBef>
              <a:spcAft>
                <a:spcPts val="0"/>
              </a:spcAft>
              <a:buClr>
                <a:schemeClr val="dk1"/>
              </a:buClr>
              <a:buSzPts val="750"/>
              <a:buAutoNum type="arabicPeriod"/>
              <a:defRPr sz="750"/>
            </a:lvl8pPr>
            <a:lvl9pPr marL="4114800" lvl="8" indent="-276225" algn="l" rtl="0">
              <a:lnSpc>
                <a:spcPct val="90000"/>
              </a:lnSpc>
              <a:spcBef>
                <a:spcPts val="375"/>
              </a:spcBef>
              <a:spcAft>
                <a:spcPts val="0"/>
              </a:spcAft>
              <a:buClr>
                <a:schemeClr val="dk1"/>
              </a:buClr>
              <a:buSzPts val="750"/>
              <a:buAutoNum type="arabicPeriod"/>
              <a:defRPr sz="750"/>
            </a:lvl9pPr>
          </a:lstStyle>
          <a:p>
            <a:endParaRPr/>
          </a:p>
        </p:txBody>
      </p:sp>
      <p:sp>
        <p:nvSpPr>
          <p:cNvPr id="214" name="Google Shape;214;p32"/>
          <p:cNvSpPr txBox="1">
            <a:spLocks noGrp="1"/>
          </p:cNvSpPr>
          <p:nvPr>
            <p:ph type="body" idx="5"/>
          </p:nvPr>
        </p:nvSpPr>
        <p:spPr>
          <a:xfrm>
            <a:off x="4823998" y="252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dk2"/>
              </a:buClr>
              <a:buSzPts val="1800"/>
              <a:buAutoNum type="arabicPeriod"/>
              <a:defRPr sz="1800">
                <a:solidFill>
                  <a:schemeClr val="dk2"/>
                </a:solidFill>
              </a:defRPr>
            </a:lvl1pPr>
            <a:lvl2pPr marL="914400" lvl="1" indent="-295275" algn="l" rtl="0">
              <a:lnSpc>
                <a:spcPct val="95000"/>
              </a:lnSpc>
              <a:spcBef>
                <a:spcPts val="0"/>
              </a:spcBef>
              <a:spcAft>
                <a:spcPts val="0"/>
              </a:spcAft>
              <a:buClr>
                <a:schemeClr val="dk2"/>
              </a:buClr>
              <a:buSzPts val="1050"/>
              <a:buAutoNum type="arabicPeriod"/>
              <a:defRPr sz="1050">
                <a:solidFill>
                  <a:schemeClr val="dk2"/>
                </a:solidFill>
              </a:defRPr>
            </a:lvl2pPr>
            <a:lvl3pPr marL="1371600" lvl="2" indent="-285750" algn="l" rtl="0">
              <a:lnSpc>
                <a:spcPct val="95000"/>
              </a:lnSpc>
              <a:spcBef>
                <a:spcPts val="0"/>
              </a:spcBef>
              <a:spcAft>
                <a:spcPts val="0"/>
              </a:spcAft>
              <a:buClr>
                <a:schemeClr val="dk2"/>
              </a:buClr>
              <a:buSzPts val="900"/>
              <a:buAutoNum type="arabicPeriod"/>
              <a:defRPr sz="900">
                <a:solidFill>
                  <a:schemeClr val="dk2"/>
                </a:solidFill>
              </a:defRPr>
            </a:lvl3pPr>
            <a:lvl4pPr marL="1828800" lvl="3" indent="-276225" algn="l" rtl="0">
              <a:lnSpc>
                <a:spcPct val="95000"/>
              </a:lnSpc>
              <a:spcBef>
                <a:spcPts val="0"/>
              </a:spcBef>
              <a:spcAft>
                <a:spcPts val="0"/>
              </a:spcAft>
              <a:buClr>
                <a:schemeClr val="dk2"/>
              </a:buClr>
              <a:buSzPts val="750"/>
              <a:buAutoNum type="arabicPeriod"/>
              <a:defRPr sz="750">
                <a:solidFill>
                  <a:schemeClr val="dk2"/>
                </a:solidFill>
              </a:defRPr>
            </a:lvl4pPr>
            <a:lvl5pPr marL="2286000" lvl="4" indent="-276225" algn="l" rtl="0">
              <a:lnSpc>
                <a:spcPct val="95000"/>
              </a:lnSpc>
              <a:spcBef>
                <a:spcPts val="0"/>
              </a:spcBef>
              <a:spcAft>
                <a:spcPts val="0"/>
              </a:spcAft>
              <a:buClr>
                <a:schemeClr val="dk2"/>
              </a:buClr>
              <a:buSzPts val="750"/>
              <a:buAutoNum type="arabicPeriod"/>
              <a:defRPr sz="750">
                <a:solidFill>
                  <a:schemeClr val="dk2"/>
                </a:solidFill>
              </a:defRPr>
            </a:lvl5pPr>
            <a:lvl6pPr marL="2743200" lvl="5" indent="-276225" algn="l" rtl="0">
              <a:lnSpc>
                <a:spcPct val="90000"/>
              </a:lnSpc>
              <a:spcBef>
                <a:spcPts val="375"/>
              </a:spcBef>
              <a:spcAft>
                <a:spcPts val="0"/>
              </a:spcAft>
              <a:buClr>
                <a:schemeClr val="dk2"/>
              </a:buClr>
              <a:buSzPts val="750"/>
              <a:buAutoNum type="arabicPeriod"/>
              <a:defRPr sz="750">
                <a:solidFill>
                  <a:schemeClr val="dk2"/>
                </a:solidFill>
              </a:defRPr>
            </a:lvl6pPr>
            <a:lvl7pPr marL="3200400" lvl="6" indent="-276225" algn="l" rtl="0">
              <a:lnSpc>
                <a:spcPct val="90000"/>
              </a:lnSpc>
              <a:spcBef>
                <a:spcPts val="375"/>
              </a:spcBef>
              <a:spcAft>
                <a:spcPts val="0"/>
              </a:spcAft>
              <a:buClr>
                <a:schemeClr val="dk2"/>
              </a:buClr>
              <a:buSzPts val="750"/>
              <a:buAutoNum type="arabicPeriod"/>
              <a:defRPr sz="750">
                <a:solidFill>
                  <a:schemeClr val="dk2"/>
                </a:solidFill>
              </a:defRPr>
            </a:lvl7pPr>
            <a:lvl8pPr marL="3657600" lvl="7" indent="-276225" algn="l" rtl="0">
              <a:lnSpc>
                <a:spcPct val="90000"/>
              </a:lnSpc>
              <a:spcBef>
                <a:spcPts val="375"/>
              </a:spcBef>
              <a:spcAft>
                <a:spcPts val="0"/>
              </a:spcAft>
              <a:buClr>
                <a:schemeClr val="dk2"/>
              </a:buClr>
              <a:buSzPts val="750"/>
              <a:buAutoNum type="arabicPeriod"/>
              <a:defRPr sz="750">
                <a:solidFill>
                  <a:schemeClr val="dk2"/>
                </a:solidFill>
              </a:defRPr>
            </a:lvl8pPr>
            <a:lvl9pPr marL="4114800" lvl="8" indent="-276225" algn="l" rtl="0">
              <a:lnSpc>
                <a:spcPct val="90000"/>
              </a:lnSpc>
              <a:spcBef>
                <a:spcPts val="375"/>
              </a:spcBef>
              <a:spcAft>
                <a:spcPts val="0"/>
              </a:spcAft>
              <a:buClr>
                <a:schemeClr val="dk2"/>
              </a:buClr>
              <a:buSzPts val="750"/>
              <a:buAutoNum type="arabicPeriod"/>
              <a:defRPr sz="750">
                <a:solidFill>
                  <a:schemeClr val="dk2"/>
                </a:solidFill>
              </a:defRPr>
            </a:lvl9pPr>
          </a:lstStyle>
          <a:p>
            <a:endParaRPr/>
          </a:p>
        </p:txBody>
      </p:sp>
      <p:sp>
        <p:nvSpPr>
          <p:cNvPr id="215" name="Google Shape;215;p32"/>
          <p:cNvSpPr txBox="1">
            <a:spLocks noGrp="1"/>
          </p:cNvSpPr>
          <p:nvPr>
            <p:ph type="body" idx="6"/>
          </p:nvPr>
        </p:nvSpPr>
        <p:spPr>
          <a:xfrm>
            <a:off x="4823998" y="360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accent6"/>
              </a:buClr>
              <a:buSzPts val="1800"/>
              <a:buAutoNum type="arabicPeriod"/>
              <a:defRPr sz="1800">
                <a:solidFill>
                  <a:schemeClr val="accent6"/>
                </a:solidFill>
              </a:defRPr>
            </a:lvl1pPr>
            <a:lvl2pPr marL="914400" lvl="1" indent="-295275" algn="l" rtl="0">
              <a:lnSpc>
                <a:spcPct val="95000"/>
              </a:lnSpc>
              <a:spcBef>
                <a:spcPts val="0"/>
              </a:spcBef>
              <a:spcAft>
                <a:spcPts val="0"/>
              </a:spcAft>
              <a:buClr>
                <a:schemeClr val="dk1"/>
              </a:buClr>
              <a:buSzPts val="1050"/>
              <a:buAutoNum type="arabicPeriod"/>
              <a:defRPr sz="1050"/>
            </a:lvl2pPr>
            <a:lvl3pPr marL="1371600" lvl="2" indent="-285750" algn="l" rtl="0">
              <a:lnSpc>
                <a:spcPct val="95000"/>
              </a:lnSpc>
              <a:spcBef>
                <a:spcPts val="0"/>
              </a:spcBef>
              <a:spcAft>
                <a:spcPts val="0"/>
              </a:spcAft>
              <a:buClr>
                <a:schemeClr val="dk1"/>
              </a:buClr>
              <a:buSzPts val="900"/>
              <a:buAutoNum type="arabicPeriod"/>
              <a:defRPr sz="900"/>
            </a:lvl3pPr>
            <a:lvl4pPr marL="1828800" lvl="3" indent="-276225" algn="l" rtl="0">
              <a:lnSpc>
                <a:spcPct val="95000"/>
              </a:lnSpc>
              <a:spcBef>
                <a:spcPts val="0"/>
              </a:spcBef>
              <a:spcAft>
                <a:spcPts val="0"/>
              </a:spcAft>
              <a:buClr>
                <a:schemeClr val="dk1"/>
              </a:buClr>
              <a:buSzPts val="750"/>
              <a:buAutoNum type="arabicPeriod"/>
              <a:defRPr sz="750"/>
            </a:lvl4pPr>
            <a:lvl5pPr marL="2286000" lvl="4" indent="-276225" algn="l" rtl="0">
              <a:lnSpc>
                <a:spcPct val="95000"/>
              </a:lnSpc>
              <a:spcBef>
                <a:spcPts val="0"/>
              </a:spcBef>
              <a:spcAft>
                <a:spcPts val="0"/>
              </a:spcAft>
              <a:buClr>
                <a:schemeClr val="dk1"/>
              </a:buClr>
              <a:buSzPts val="750"/>
              <a:buAutoNum type="arabicPeriod"/>
              <a:defRPr sz="750"/>
            </a:lvl5pPr>
            <a:lvl6pPr marL="2743200" lvl="5" indent="-276225" algn="l" rtl="0">
              <a:lnSpc>
                <a:spcPct val="90000"/>
              </a:lnSpc>
              <a:spcBef>
                <a:spcPts val="375"/>
              </a:spcBef>
              <a:spcAft>
                <a:spcPts val="0"/>
              </a:spcAft>
              <a:buClr>
                <a:schemeClr val="dk1"/>
              </a:buClr>
              <a:buSzPts val="750"/>
              <a:buAutoNum type="arabicPeriod"/>
              <a:defRPr sz="750"/>
            </a:lvl6pPr>
            <a:lvl7pPr marL="3200400" lvl="6" indent="-276225" algn="l" rtl="0">
              <a:lnSpc>
                <a:spcPct val="90000"/>
              </a:lnSpc>
              <a:spcBef>
                <a:spcPts val="375"/>
              </a:spcBef>
              <a:spcAft>
                <a:spcPts val="0"/>
              </a:spcAft>
              <a:buClr>
                <a:schemeClr val="dk1"/>
              </a:buClr>
              <a:buSzPts val="750"/>
              <a:buAutoNum type="arabicPeriod"/>
              <a:defRPr sz="750"/>
            </a:lvl7pPr>
            <a:lvl8pPr marL="3657600" lvl="7" indent="-276225" algn="l" rtl="0">
              <a:lnSpc>
                <a:spcPct val="90000"/>
              </a:lnSpc>
              <a:spcBef>
                <a:spcPts val="375"/>
              </a:spcBef>
              <a:spcAft>
                <a:spcPts val="0"/>
              </a:spcAft>
              <a:buClr>
                <a:schemeClr val="dk1"/>
              </a:buClr>
              <a:buSzPts val="750"/>
              <a:buAutoNum type="arabicPeriod"/>
              <a:defRPr sz="750"/>
            </a:lvl8pPr>
            <a:lvl9pPr marL="4114800" lvl="8" indent="-276225" algn="l" rtl="0">
              <a:lnSpc>
                <a:spcPct val="90000"/>
              </a:lnSpc>
              <a:spcBef>
                <a:spcPts val="375"/>
              </a:spcBef>
              <a:spcAft>
                <a:spcPts val="0"/>
              </a:spcAft>
              <a:buClr>
                <a:schemeClr val="dk1"/>
              </a:buClr>
              <a:buSzPts val="750"/>
              <a:buAutoNum type="arabicPeriod"/>
              <a:defRPr sz="750"/>
            </a:lvl9pPr>
          </a:lstStyle>
          <a:p>
            <a:endParaRPr/>
          </a:p>
        </p:txBody>
      </p:sp>
      <p:sp>
        <p:nvSpPr>
          <p:cNvPr id="216" name="Google Shape;216;p32"/>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7" name="Google Shape;217;p32"/>
          <p:cNvSpPr txBox="1">
            <a:spLocks noGrp="1"/>
          </p:cNvSpPr>
          <p:nvPr>
            <p:ph type="body" idx="7"/>
          </p:nvPr>
        </p:nvSpPr>
        <p:spPr>
          <a:xfrm>
            <a:off x="580200" y="172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accent1"/>
              </a:buClr>
              <a:buSzPts val="1300"/>
              <a:buChar char="●"/>
              <a:defRPr>
                <a:solidFill>
                  <a:schemeClr val="accent1"/>
                </a:solidFill>
              </a:defRPr>
            </a:lvl1pPr>
            <a:lvl2pPr marL="914400" lvl="1" indent="-311150" algn="l" rtl="0">
              <a:lnSpc>
                <a:spcPct val="95000"/>
              </a:lnSpc>
              <a:spcBef>
                <a:spcPts val="0"/>
              </a:spcBef>
              <a:spcAft>
                <a:spcPts val="0"/>
              </a:spcAft>
              <a:buClr>
                <a:schemeClr val="accent1"/>
              </a:buClr>
              <a:buSzPts val="1300"/>
              <a:buChar char="○"/>
              <a:defRPr>
                <a:solidFill>
                  <a:schemeClr val="accent1"/>
                </a:solidFill>
              </a:defRPr>
            </a:lvl2pPr>
            <a:lvl3pPr marL="1371600" lvl="2" indent="-311150" algn="l" rtl="0">
              <a:lnSpc>
                <a:spcPct val="95000"/>
              </a:lnSpc>
              <a:spcBef>
                <a:spcPts val="0"/>
              </a:spcBef>
              <a:spcAft>
                <a:spcPts val="0"/>
              </a:spcAft>
              <a:buClr>
                <a:schemeClr val="accent1"/>
              </a:buClr>
              <a:buSzPts val="1300"/>
              <a:buChar char="■"/>
              <a:defRPr>
                <a:solidFill>
                  <a:schemeClr val="accent1"/>
                </a:solidFill>
              </a:defRPr>
            </a:lvl3pPr>
            <a:lvl4pPr marL="1828800" lvl="3" indent="-311150" algn="l" rtl="0">
              <a:lnSpc>
                <a:spcPct val="95000"/>
              </a:lnSpc>
              <a:spcBef>
                <a:spcPts val="0"/>
              </a:spcBef>
              <a:spcAft>
                <a:spcPts val="0"/>
              </a:spcAft>
              <a:buClr>
                <a:schemeClr val="accent1"/>
              </a:buClr>
              <a:buSzPts val="1300"/>
              <a:buChar char="●"/>
              <a:defRPr>
                <a:solidFill>
                  <a:schemeClr val="accent1"/>
                </a:solidFill>
              </a:defRPr>
            </a:lvl4pPr>
            <a:lvl5pPr marL="2286000" lvl="4" indent="-311150" algn="l" rtl="0">
              <a:lnSpc>
                <a:spcPct val="95000"/>
              </a:lnSpc>
              <a:spcBef>
                <a:spcPts val="0"/>
              </a:spcBef>
              <a:spcAft>
                <a:spcPts val="0"/>
              </a:spcAft>
              <a:buClr>
                <a:schemeClr val="accent1"/>
              </a:buClr>
              <a:buSzPts val="1300"/>
              <a:buChar char="○"/>
              <a:defRPr>
                <a:solidFill>
                  <a:schemeClr val="accent1"/>
                </a:solidFill>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18" name="Google Shape;218;p32"/>
          <p:cNvSpPr txBox="1">
            <a:spLocks noGrp="1"/>
          </p:cNvSpPr>
          <p:nvPr>
            <p:ph type="body" idx="8"/>
          </p:nvPr>
        </p:nvSpPr>
        <p:spPr>
          <a:xfrm>
            <a:off x="580200" y="280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accent2"/>
              </a:buClr>
              <a:buSzPts val="1300"/>
              <a:buChar char="●"/>
              <a:defRPr>
                <a:solidFill>
                  <a:schemeClr val="accent2"/>
                </a:solidFill>
              </a:defRPr>
            </a:lvl1pPr>
            <a:lvl2pPr marL="914400" lvl="1" indent="-311150" algn="l" rtl="0">
              <a:lnSpc>
                <a:spcPct val="95000"/>
              </a:lnSpc>
              <a:spcBef>
                <a:spcPts val="0"/>
              </a:spcBef>
              <a:spcAft>
                <a:spcPts val="0"/>
              </a:spcAft>
              <a:buClr>
                <a:schemeClr val="accent2"/>
              </a:buClr>
              <a:buSzPts val="1300"/>
              <a:buChar char="○"/>
              <a:defRPr>
                <a:solidFill>
                  <a:schemeClr val="accent2"/>
                </a:solidFill>
              </a:defRPr>
            </a:lvl2pPr>
            <a:lvl3pPr marL="1371600" lvl="2" indent="-311150" algn="l" rtl="0">
              <a:lnSpc>
                <a:spcPct val="95000"/>
              </a:lnSpc>
              <a:spcBef>
                <a:spcPts val="0"/>
              </a:spcBef>
              <a:spcAft>
                <a:spcPts val="0"/>
              </a:spcAft>
              <a:buClr>
                <a:schemeClr val="accent2"/>
              </a:buClr>
              <a:buSzPts val="1300"/>
              <a:buChar char="■"/>
              <a:defRPr>
                <a:solidFill>
                  <a:schemeClr val="accent2"/>
                </a:solidFill>
              </a:defRPr>
            </a:lvl3pPr>
            <a:lvl4pPr marL="1828800" lvl="3" indent="-311150" algn="l" rtl="0">
              <a:lnSpc>
                <a:spcPct val="95000"/>
              </a:lnSpc>
              <a:spcBef>
                <a:spcPts val="0"/>
              </a:spcBef>
              <a:spcAft>
                <a:spcPts val="0"/>
              </a:spcAft>
              <a:buClr>
                <a:schemeClr val="accent2"/>
              </a:buClr>
              <a:buSzPts val="1300"/>
              <a:buChar char="●"/>
              <a:defRPr>
                <a:solidFill>
                  <a:schemeClr val="accent2"/>
                </a:solidFill>
              </a:defRPr>
            </a:lvl4pPr>
            <a:lvl5pPr marL="2286000" lvl="4" indent="-311150" algn="l" rtl="0">
              <a:lnSpc>
                <a:spcPct val="95000"/>
              </a:lnSpc>
              <a:spcBef>
                <a:spcPts val="0"/>
              </a:spcBef>
              <a:spcAft>
                <a:spcPts val="0"/>
              </a:spcAft>
              <a:buClr>
                <a:schemeClr val="accent2"/>
              </a:buClr>
              <a:buSzPts val="1300"/>
              <a:buChar char="○"/>
              <a:defRPr>
                <a:solidFill>
                  <a:schemeClr val="accent2"/>
                </a:solidFill>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19" name="Google Shape;219;p32"/>
          <p:cNvSpPr txBox="1">
            <a:spLocks noGrp="1"/>
          </p:cNvSpPr>
          <p:nvPr>
            <p:ph type="body" idx="9"/>
          </p:nvPr>
        </p:nvSpPr>
        <p:spPr>
          <a:xfrm>
            <a:off x="580200" y="388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rgbClr val="26294D"/>
              </a:buClr>
              <a:buSzPts val="1300"/>
              <a:buChar char="●"/>
              <a:defRPr>
                <a:solidFill>
                  <a:srgbClr val="26294D"/>
                </a:solidFill>
              </a:defRPr>
            </a:lvl1pPr>
            <a:lvl2pPr marL="914400" lvl="1" indent="-311150" algn="l" rtl="0">
              <a:lnSpc>
                <a:spcPct val="95000"/>
              </a:lnSpc>
              <a:spcBef>
                <a:spcPts val="0"/>
              </a:spcBef>
              <a:spcAft>
                <a:spcPts val="0"/>
              </a:spcAft>
              <a:buClr>
                <a:srgbClr val="26294D"/>
              </a:buClr>
              <a:buSzPts val="1300"/>
              <a:buChar char="○"/>
              <a:defRPr>
                <a:solidFill>
                  <a:srgbClr val="26294D"/>
                </a:solidFill>
              </a:defRPr>
            </a:lvl2pPr>
            <a:lvl3pPr marL="1371600" lvl="2" indent="-311150" algn="l" rtl="0">
              <a:lnSpc>
                <a:spcPct val="95000"/>
              </a:lnSpc>
              <a:spcBef>
                <a:spcPts val="0"/>
              </a:spcBef>
              <a:spcAft>
                <a:spcPts val="0"/>
              </a:spcAft>
              <a:buClr>
                <a:srgbClr val="26294D"/>
              </a:buClr>
              <a:buSzPts val="1300"/>
              <a:buChar char="■"/>
              <a:defRPr>
                <a:solidFill>
                  <a:srgbClr val="26294D"/>
                </a:solidFill>
              </a:defRPr>
            </a:lvl3pPr>
            <a:lvl4pPr marL="1828800" lvl="3" indent="-311150" algn="l" rtl="0">
              <a:lnSpc>
                <a:spcPct val="95000"/>
              </a:lnSpc>
              <a:spcBef>
                <a:spcPts val="0"/>
              </a:spcBef>
              <a:spcAft>
                <a:spcPts val="0"/>
              </a:spcAft>
              <a:buClr>
                <a:srgbClr val="26294D"/>
              </a:buClr>
              <a:buSzPts val="1300"/>
              <a:buChar char="●"/>
              <a:defRPr>
                <a:solidFill>
                  <a:srgbClr val="26294D"/>
                </a:solidFill>
              </a:defRPr>
            </a:lvl4pPr>
            <a:lvl5pPr marL="2286000" lvl="4" indent="-311150" algn="l" rtl="0">
              <a:lnSpc>
                <a:spcPct val="95000"/>
              </a:lnSpc>
              <a:spcBef>
                <a:spcPts val="0"/>
              </a:spcBef>
              <a:spcAft>
                <a:spcPts val="0"/>
              </a:spcAft>
              <a:buClr>
                <a:srgbClr val="26294D"/>
              </a:buClr>
              <a:buSzPts val="1300"/>
              <a:buChar char="○"/>
              <a:defRPr>
                <a:solidFill>
                  <a:srgbClr val="26294D"/>
                </a:solidFill>
              </a:defRPr>
            </a:lvl5pPr>
            <a:lvl6pPr marL="2743200" lvl="5" indent="-342900" algn="l" rtl="0">
              <a:lnSpc>
                <a:spcPct val="90000"/>
              </a:lnSpc>
              <a:spcBef>
                <a:spcPts val="375"/>
              </a:spcBef>
              <a:spcAft>
                <a:spcPts val="0"/>
              </a:spcAft>
              <a:buClr>
                <a:srgbClr val="26294D"/>
              </a:buClr>
              <a:buSzPts val="1800"/>
              <a:buChar char="■"/>
              <a:defRPr>
                <a:solidFill>
                  <a:srgbClr val="26294D"/>
                </a:solidFill>
              </a:defRPr>
            </a:lvl6pPr>
            <a:lvl7pPr marL="3200400" lvl="6" indent="-342900" algn="l" rtl="0">
              <a:lnSpc>
                <a:spcPct val="90000"/>
              </a:lnSpc>
              <a:spcBef>
                <a:spcPts val="375"/>
              </a:spcBef>
              <a:spcAft>
                <a:spcPts val="0"/>
              </a:spcAft>
              <a:buClr>
                <a:srgbClr val="26294D"/>
              </a:buClr>
              <a:buSzPts val="1800"/>
              <a:buChar char="●"/>
              <a:defRPr>
                <a:solidFill>
                  <a:srgbClr val="26294D"/>
                </a:solidFill>
              </a:defRPr>
            </a:lvl7pPr>
            <a:lvl8pPr marL="3657600" lvl="7" indent="-342900" algn="l" rtl="0">
              <a:lnSpc>
                <a:spcPct val="90000"/>
              </a:lnSpc>
              <a:spcBef>
                <a:spcPts val="375"/>
              </a:spcBef>
              <a:spcAft>
                <a:spcPts val="0"/>
              </a:spcAft>
              <a:buClr>
                <a:srgbClr val="26294D"/>
              </a:buClr>
              <a:buSzPts val="1800"/>
              <a:buChar char="○"/>
              <a:defRPr>
                <a:solidFill>
                  <a:srgbClr val="26294D"/>
                </a:solidFill>
              </a:defRPr>
            </a:lvl8pPr>
            <a:lvl9pPr marL="4114800" lvl="8" indent="-342900" algn="l" rtl="0">
              <a:lnSpc>
                <a:spcPct val="90000"/>
              </a:lnSpc>
              <a:spcBef>
                <a:spcPts val="375"/>
              </a:spcBef>
              <a:spcAft>
                <a:spcPts val="0"/>
              </a:spcAft>
              <a:buClr>
                <a:srgbClr val="26294D"/>
              </a:buClr>
              <a:buSzPts val="1800"/>
              <a:buChar char="■"/>
              <a:defRPr>
                <a:solidFill>
                  <a:srgbClr val="26294D"/>
                </a:solidFill>
              </a:defRPr>
            </a:lvl9pPr>
          </a:lstStyle>
          <a:p>
            <a:endParaRPr/>
          </a:p>
        </p:txBody>
      </p:sp>
      <p:sp>
        <p:nvSpPr>
          <p:cNvPr id="220" name="Google Shape;220;p32"/>
          <p:cNvSpPr txBox="1">
            <a:spLocks noGrp="1"/>
          </p:cNvSpPr>
          <p:nvPr>
            <p:ph type="body" idx="13"/>
          </p:nvPr>
        </p:nvSpPr>
        <p:spPr>
          <a:xfrm>
            <a:off x="5152200" y="172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accent4"/>
              </a:buClr>
              <a:buSzPts val="1300"/>
              <a:buChar char="●"/>
              <a:defRPr>
                <a:solidFill>
                  <a:schemeClr val="accent4"/>
                </a:solidFill>
              </a:defRPr>
            </a:lvl1pPr>
            <a:lvl2pPr marL="914400" lvl="1" indent="-311150" algn="l" rtl="0">
              <a:lnSpc>
                <a:spcPct val="95000"/>
              </a:lnSpc>
              <a:spcBef>
                <a:spcPts val="0"/>
              </a:spcBef>
              <a:spcAft>
                <a:spcPts val="0"/>
              </a:spcAft>
              <a:buClr>
                <a:schemeClr val="accent4"/>
              </a:buClr>
              <a:buSzPts val="1300"/>
              <a:buChar char="○"/>
              <a:defRPr>
                <a:solidFill>
                  <a:schemeClr val="accent4"/>
                </a:solidFill>
              </a:defRPr>
            </a:lvl2pPr>
            <a:lvl3pPr marL="1371600" lvl="2" indent="-311150" algn="l" rtl="0">
              <a:lnSpc>
                <a:spcPct val="95000"/>
              </a:lnSpc>
              <a:spcBef>
                <a:spcPts val="0"/>
              </a:spcBef>
              <a:spcAft>
                <a:spcPts val="0"/>
              </a:spcAft>
              <a:buClr>
                <a:schemeClr val="accent4"/>
              </a:buClr>
              <a:buSzPts val="1300"/>
              <a:buChar char="■"/>
              <a:defRPr>
                <a:solidFill>
                  <a:schemeClr val="accent4"/>
                </a:solidFill>
              </a:defRPr>
            </a:lvl3pPr>
            <a:lvl4pPr marL="1828800" lvl="3" indent="-311150" algn="l" rtl="0">
              <a:lnSpc>
                <a:spcPct val="95000"/>
              </a:lnSpc>
              <a:spcBef>
                <a:spcPts val="0"/>
              </a:spcBef>
              <a:spcAft>
                <a:spcPts val="0"/>
              </a:spcAft>
              <a:buClr>
                <a:schemeClr val="accent4"/>
              </a:buClr>
              <a:buSzPts val="1300"/>
              <a:buChar char="●"/>
              <a:defRPr>
                <a:solidFill>
                  <a:schemeClr val="accent4"/>
                </a:solidFill>
              </a:defRPr>
            </a:lvl4pPr>
            <a:lvl5pPr marL="2286000" lvl="4" indent="-311150" algn="l" rtl="0">
              <a:lnSpc>
                <a:spcPct val="95000"/>
              </a:lnSpc>
              <a:spcBef>
                <a:spcPts val="0"/>
              </a:spcBef>
              <a:spcAft>
                <a:spcPts val="0"/>
              </a:spcAft>
              <a:buClr>
                <a:schemeClr val="accent4"/>
              </a:buClr>
              <a:buSzPts val="1300"/>
              <a:buChar char="○"/>
              <a:defRPr>
                <a:solidFill>
                  <a:schemeClr val="accent4"/>
                </a:solidFill>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21" name="Google Shape;221;p32"/>
          <p:cNvSpPr txBox="1">
            <a:spLocks noGrp="1"/>
          </p:cNvSpPr>
          <p:nvPr>
            <p:ph type="body" idx="14"/>
          </p:nvPr>
        </p:nvSpPr>
        <p:spPr>
          <a:xfrm>
            <a:off x="5152200" y="280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dk2"/>
              </a:buClr>
              <a:buSzPts val="1300"/>
              <a:buChar char="●"/>
              <a:defRPr>
                <a:solidFill>
                  <a:schemeClr val="dk2"/>
                </a:solidFill>
              </a:defRPr>
            </a:lvl1pPr>
            <a:lvl2pPr marL="914400" lvl="1" indent="-311150" algn="l" rtl="0">
              <a:lnSpc>
                <a:spcPct val="95000"/>
              </a:lnSpc>
              <a:spcBef>
                <a:spcPts val="0"/>
              </a:spcBef>
              <a:spcAft>
                <a:spcPts val="0"/>
              </a:spcAft>
              <a:buClr>
                <a:schemeClr val="dk2"/>
              </a:buClr>
              <a:buSzPts val="1300"/>
              <a:buChar char="○"/>
              <a:defRPr>
                <a:solidFill>
                  <a:schemeClr val="dk2"/>
                </a:solidFill>
              </a:defRPr>
            </a:lvl2pPr>
            <a:lvl3pPr marL="1371600" lvl="2" indent="-311150" algn="l" rtl="0">
              <a:lnSpc>
                <a:spcPct val="95000"/>
              </a:lnSpc>
              <a:spcBef>
                <a:spcPts val="0"/>
              </a:spcBef>
              <a:spcAft>
                <a:spcPts val="0"/>
              </a:spcAft>
              <a:buClr>
                <a:schemeClr val="dk2"/>
              </a:buClr>
              <a:buSzPts val="1300"/>
              <a:buChar char="■"/>
              <a:defRPr>
                <a:solidFill>
                  <a:schemeClr val="dk2"/>
                </a:solidFill>
              </a:defRPr>
            </a:lvl3pPr>
            <a:lvl4pPr marL="1828800" lvl="3" indent="-311150" algn="l" rtl="0">
              <a:lnSpc>
                <a:spcPct val="95000"/>
              </a:lnSpc>
              <a:spcBef>
                <a:spcPts val="0"/>
              </a:spcBef>
              <a:spcAft>
                <a:spcPts val="0"/>
              </a:spcAft>
              <a:buClr>
                <a:schemeClr val="dk2"/>
              </a:buClr>
              <a:buSzPts val="1300"/>
              <a:buChar char="●"/>
              <a:defRPr>
                <a:solidFill>
                  <a:schemeClr val="dk2"/>
                </a:solidFill>
              </a:defRPr>
            </a:lvl4pPr>
            <a:lvl5pPr marL="2286000" lvl="4" indent="-311150" algn="l" rtl="0">
              <a:lnSpc>
                <a:spcPct val="95000"/>
              </a:lnSpc>
              <a:spcBef>
                <a:spcPts val="0"/>
              </a:spcBef>
              <a:spcAft>
                <a:spcPts val="0"/>
              </a:spcAft>
              <a:buClr>
                <a:schemeClr val="dk2"/>
              </a:buClr>
              <a:buSzPts val="1300"/>
              <a:buChar char="○"/>
              <a:defRPr>
                <a:solidFill>
                  <a:schemeClr val="dk2"/>
                </a:solidFill>
              </a:defRPr>
            </a:lvl5pPr>
            <a:lvl6pPr marL="2743200" lvl="5" indent="-342900" algn="l" rtl="0">
              <a:lnSpc>
                <a:spcPct val="90000"/>
              </a:lnSpc>
              <a:spcBef>
                <a:spcPts val="375"/>
              </a:spcBef>
              <a:spcAft>
                <a:spcPts val="0"/>
              </a:spcAft>
              <a:buClr>
                <a:schemeClr val="dk2"/>
              </a:buClr>
              <a:buSzPts val="1800"/>
              <a:buChar char="■"/>
              <a:defRPr>
                <a:solidFill>
                  <a:schemeClr val="dk2"/>
                </a:solidFill>
              </a:defRPr>
            </a:lvl6pPr>
            <a:lvl7pPr marL="3200400" lvl="6" indent="-342900" algn="l" rtl="0">
              <a:lnSpc>
                <a:spcPct val="90000"/>
              </a:lnSpc>
              <a:spcBef>
                <a:spcPts val="375"/>
              </a:spcBef>
              <a:spcAft>
                <a:spcPts val="0"/>
              </a:spcAft>
              <a:buClr>
                <a:schemeClr val="dk2"/>
              </a:buClr>
              <a:buSzPts val="1800"/>
              <a:buChar char="●"/>
              <a:defRPr>
                <a:solidFill>
                  <a:schemeClr val="dk2"/>
                </a:solidFill>
              </a:defRPr>
            </a:lvl7pPr>
            <a:lvl8pPr marL="3657600" lvl="7" indent="-342900" algn="l" rtl="0">
              <a:lnSpc>
                <a:spcPct val="90000"/>
              </a:lnSpc>
              <a:spcBef>
                <a:spcPts val="375"/>
              </a:spcBef>
              <a:spcAft>
                <a:spcPts val="0"/>
              </a:spcAft>
              <a:buClr>
                <a:schemeClr val="dk2"/>
              </a:buClr>
              <a:buSzPts val="1800"/>
              <a:buChar char="○"/>
              <a:defRPr>
                <a:solidFill>
                  <a:schemeClr val="dk2"/>
                </a:solidFill>
              </a:defRPr>
            </a:lvl8pPr>
            <a:lvl9pPr marL="4114800" lvl="8" indent="-342900" algn="l" rtl="0">
              <a:lnSpc>
                <a:spcPct val="90000"/>
              </a:lnSpc>
              <a:spcBef>
                <a:spcPts val="375"/>
              </a:spcBef>
              <a:spcAft>
                <a:spcPts val="0"/>
              </a:spcAft>
              <a:buClr>
                <a:schemeClr val="dk2"/>
              </a:buClr>
              <a:buSzPts val="1800"/>
              <a:buChar char="■"/>
              <a:defRPr>
                <a:solidFill>
                  <a:schemeClr val="dk2"/>
                </a:solidFill>
              </a:defRPr>
            </a:lvl9pPr>
          </a:lstStyle>
          <a:p>
            <a:endParaRPr/>
          </a:p>
        </p:txBody>
      </p:sp>
      <p:sp>
        <p:nvSpPr>
          <p:cNvPr id="222" name="Google Shape;222;p32"/>
          <p:cNvSpPr txBox="1">
            <a:spLocks noGrp="1"/>
          </p:cNvSpPr>
          <p:nvPr>
            <p:ph type="body" idx="15"/>
          </p:nvPr>
        </p:nvSpPr>
        <p:spPr>
          <a:xfrm>
            <a:off x="5152200" y="388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accent6"/>
              </a:buClr>
              <a:buSzPts val="1300"/>
              <a:buChar char="●"/>
              <a:defRPr>
                <a:solidFill>
                  <a:schemeClr val="accent6"/>
                </a:solidFill>
              </a:defRPr>
            </a:lvl1pPr>
            <a:lvl2pPr marL="914400" lvl="1" indent="-311150" algn="l" rtl="0">
              <a:lnSpc>
                <a:spcPct val="95000"/>
              </a:lnSpc>
              <a:spcBef>
                <a:spcPts val="0"/>
              </a:spcBef>
              <a:spcAft>
                <a:spcPts val="0"/>
              </a:spcAft>
              <a:buClr>
                <a:schemeClr val="accent6"/>
              </a:buClr>
              <a:buSzPts val="1300"/>
              <a:buChar char="○"/>
              <a:defRPr>
                <a:solidFill>
                  <a:schemeClr val="accent6"/>
                </a:solidFill>
              </a:defRPr>
            </a:lvl2pPr>
            <a:lvl3pPr marL="1371600" lvl="2" indent="-311150" algn="l" rtl="0">
              <a:lnSpc>
                <a:spcPct val="95000"/>
              </a:lnSpc>
              <a:spcBef>
                <a:spcPts val="0"/>
              </a:spcBef>
              <a:spcAft>
                <a:spcPts val="0"/>
              </a:spcAft>
              <a:buClr>
                <a:schemeClr val="accent6"/>
              </a:buClr>
              <a:buSzPts val="1300"/>
              <a:buChar char="■"/>
              <a:defRPr>
                <a:solidFill>
                  <a:schemeClr val="accent6"/>
                </a:solidFill>
              </a:defRPr>
            </a:lvl3pPr>
            <a:lvl4pPr marL="1828800" lvl="3" indent="-311150" algn="l" rtl="0">
              <a:lnSpc>
                <a:spcPct val="95000"/>
              </a:lnSpc>
              <a:spcBef>
                <a:spcPts val="0"/>
              </a:spcBef>
              <a:spcAft>
                <a:spcPts val="0"/>
              </a:spcAft>
              <a:buClr>
                <a:schemeClr val="accent6"/>
              </a:buClr>
              <a:buSzPts val="1300"/>
              <a:buChar char="●"/>
              <a:defRPr>
                <a:solidFill>
                  <a:schemeClr val="accent6"/>
                </a:solidFill>
              </a:defRPr>
            </a:lvl4pPr>
            <a:lvl5pPr marL="2286000" lvl="4" indent="-311150" algn="l" rtl="0">
              <a:lnSpc>
                <a:spcPct val="95000"/>
              </a:lnSpc>
              <a:spcBef>
                <a:spcPts val="0"/>
              </a:spcBef>
              <a:spcAft>
                <a:spcPts val="0"/>
              </a:spcAft>
              <a:buClr>
                <a:schemeClr val="accent6"/>
              </a:buClr>
              <a:buSzPts val="1300"/>
              <a:buChar char="○"/>
              <a:defRPr>
                <a:solidFill>
                  <a:schemeClr val="accent6"/>
                </a:solidFill>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23" name="Google Shape;223;p32"/>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text" type="obj">
  <p:cSld name="OBJECT">
    <p:spTree>
      <p:nvGrpSpPr>
        <p:cNvPr id="1" name="Shape 224"/>
        <p:cNvGrpSpPr/>
        <p:nvPr/>
      </p:nvGrpSpPr>
      <p:grpSpPr>
        <a:xfrm>
          <a:off x="0" y="0"/>
          <a:ext cx="0" cy="0"/>
          <a:chOff x="0" y="0"/>
          <a:chExt cx="0" cy="0"/>
        </a:xfrm>
      </p:grpSpPr>
      <p:sp>
        <p:nvSpPr>
          <p:cNvPr id="225" name="Google Shape;225;p33"/>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6" name="Google Shape;226;p33"/>
          <p:cNvSpPr txBox="1">
            <a:spLocks noGrp="1"/>
          </p:cNvSpPr>
          <p:nvPr>
            <p:ph type="body" idx="1"/>
          </p:nvPr>
        </p:nvSpPr>
        <p:spPr>
          <a:xfrm>
            <a:off x="252000" y="1280160"/>
            <a:ext cx="6480000" cy="2952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300"/>
              <a:buFont typeface="Avenir"/>
              <a:buNone/>
              <a:defRPr/>
            </a:lvl1pPr>
            <a:lvl2pPr marL="914400" lvl="1" indent="-228600" algn="l" rtl="0">
              <a:lnSpc>
                <a:spcPct val="95000"/>
              </a:lnSpc>
              <a:spcBef>
                <a:spcPts val="0"/>
              </a:spcBef>
              <a:spcAft>
                <a:spcPts val="0"/>
              </a:spcAft>
              <a:buClr>
                <a:schemeClr val="dk1"/>
              </a:buClr>
              <a:buSzPts val="1300"/>
              <a:buFont typeface="Avenir"/>
              <a:buNone/>
              <a:defRPr/>
            </a:lvl2pPr>
            <a:lvl3pPr marL="1371600" lvl="2" indent="-228600" algn="l" rtl="0">
              <a:lnSpc>
                <a:spcPct val="95000"/>
              </a:lnSpc>
              <a:spcBef>
                <a:spcPts val="0"/>
              </a:spcBef>
              <a:spcAft>
                <a:spcPts val="0"/>
              </a:spcAft>
              <a:buClr>
                <a:schemeClr val="dk1"/>
              </a:buClr>
              <a:buSzPts val="1300"/>
              <a:buFont typeface="Avenir"/>
              <a:buNone/>
              <a:defRPr/>
            </a:lvl3pPr>
            <a:lvl4pPr marL="1828800" lvl="3" indent="-228600" algn="l" rtl="0">
              <a:lnSpc>
                <a:spcPct val="95000"/>
              </a:lnSpc>
              <a:spcBef>
                <a:spcPts val="0"/>
              </a:spcBef>
              <a:spcAft>
                <a:spcPts val="0"/>
              </a:spcAft>
              <a:buClr>
                <a:schemeClr val="dk1"/>
              </a:buClr>
              <a:buSzPts val="1300"/>
              <a:buFont typeface="Avenir"/>
              <a:buNone/>
              <a:defRPr/>
            </a:lvl4pPr>
            <a:lvl5pPr marL="2286000" lvl="4" indent="-228600" algn="l" rtl="0">
              <a:lnSpc>
                <a:spcPct val="95000"/>
              </a:lnSpc>
              <a:spcBef>
                <a:spcPts val="0"/>
              </a:spcBef>
              <a:spcAft>
                <a:spcPts val="0"/>
              </a:spcAft>
              <a:buClr>
                <a:schemeClr val="dk1"/>
              </a:buClr>
              <a:buSzPts val="1300"/>
              <a:buFont typeface="Avenir"/>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27" name="Google Shape;227;p33"/>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wo columns" type="twoObj">
  <p:cSld name="TWO_OBJECTS">
    <p:spTree>
      <p:nvGrpSpPr>
        <p:cNvPr id="1" name="Shape 228"/>
        <p:cNvGrpSpPr/>
        <p:nvPr/>
      </p:nvGrpSpPr>
      <p:grpSpPr>
        <a:xfrm>
          <a:off x="0" y="0"/>
          <a:ext cx="0" cy="0"/>
          <a:chOff x="0" y="0"/>
          <a:chExt cx="0" cy="0"/>
        </a:xfrm>
      </p:grpSpPr>
      <p:sp>
        <p:nvSpPr>
          <p:cNvPr id="229" name="Google Shape;229;p34"/>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30" name="Google Shape;230;p34"/>
          <p:cNvSpPr txBox="1">
            <a:spLocks noGrp="1"/>
          </p:cNvSpPr>
          <p:nvPr>
            <p:ph type="body" idx="1"/>
          </p:nvPr>
        </p:nvSpPr>
        <p:spPr>
          <a:xfrm>
            <a:off x="251999" y="1280160"/>
            <a:ext cx="4068000" cy="2952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dk1"/>
              </a:buClr>
              <a:buSzPts val="1800"/>
              <a:buChar char="•"/>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31" name="Google Shape;231;p34"/>
          <p:cNvSpPr txBox="1">
            <a:spLocks noGrp="1"/>
          </p:cNvSpPr>
          <p:nvPr>
            <p:ph type="body" idx="2"/>
          </p:nvPr>
        </p:nvSpPr>
        <p:spPr>
          <a:xfrm>
            <a:off x="4824000" y="1280160"/>
            <a:ext cx="4068000" cy="2952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dk1"/>
              </a:buClr>
              <a:buSzPts val="1800"/>
              <a:buChar char="•"/>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32" name="Google Shape;232;p34"/>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picture right">
  <p:cSld name="Title and picture right">
    <p:spTree>
      <p:nvGrpSpPr>
        <p:cNvPr id="1" name="Shape 233"/>
        <p:cNvGrpSpPr/>
        <p:nvPr/>
      </p:nvGrpSpPr>
      <p:grpSpPr>
        <a:xfrm>
          <a:off x="0" y="0"/>
          <a:ext cx="0" cy="0"/>
          <a:chOff x="0" y="0"/>
          <a:chExt cx="0" cy="0"/>
        </a:xfrm>
      </p:grpSpPr>
      <p:sp>
        <p:nvSpPr>
          <p:cNvPr id="234" name="Google Shape;234;p35"/>
          <p:cNvSpPr/>
          <p:nvPr/>
        </p:nvSpPr>
        <p:spPr>
          <a:xfrm>
            <a:off x="0" y="0"/>
            <a:ext cx="4762066" cy="5143500"/>
          </a:xfrm>
          <a:custGeom>
            <a:avLst/>
            <a:gdLst/>
            <a:ahLst/>
            <a:cxnLst/>
            <a:rect l="l" t="t" r="r" b="b"/>
            <a:pathLst>
              <a:path w="4750191" h="5143500" extrusionOk="0">
                <a:moveTo>
                  <a:pt x="4572000" y="0"/>
                </a:moveTo>
                <a:lnTo>
                  <a:pt x="4572000" y="2412001"/>
                </a:lnTo>
                <a:lnTo>
                  <a:pt x="4750191" y="2590191"/>
                </a:lnTo>
                <a:lnTo>
                  <a:pt x="4572000" y="2768382"/>
                </a:lnTo>
                <a:lnTo>
                  <a:pt x="4572000" y="5143500"/>
                </a:lnTo>
                <a:lnTo>
                  <a:pt x="0" y="5143500"/>
                </a:lnTo>
                <a:lnTo>
                  <a:pt x="0" y="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venir"/>
              <a:ea typeface="Avenir"/>
              <a:cs typeface="Avenir"/>
              <a:sym typeface="Avenir"/>
            </a:endParaRPr>
          </a:p>
        </p:txBody>
      </p:sp>
      <p:sp>
        <p:nvSpPr>
          <p:cNvPr id="235" name="Google Shape;235;p35"/>
          <p:cNvSpPr txBox="1">
            <a:spLocks noGrp="1"/>
          </p:cNvSpPr>
          <p:nvPr>
            <p:ph type="title"/>
          </p:nvPr>
        </p:nvSpPr>
        <p:spPr>
          <a:xfrm>
            <a:off x="251999" y="451858"/>
            <a:ext cx="4068000" cy="1728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1"/>
              </a:buClr>
              <a:buSzPts val="3000"/>
              <a:buFont typeface="Avenir"/>
              <a:buNone/>
              <a:defRPr>
                <a:solidFill>
                  <a:schemeClr val="accen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36" name="Google Shape;236;p35"/>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picture left">
  <p:cSld name="Title and picture left">
    <p:spTree>
      <p:nvGrpSpPr>
        <p:cNvPr id="1" name="Shape 237"/>
        <p:cNvGrpSpPr/>
        <p:nvPr/>
      </p:nvGrpSpPr>
      <p:grpSpPr>
        <a:xfrm>
          <a:off x="0" y="0"/>
          <a:ext cx="0" cy="0"/>
          <a:chOff x="0" y="0"/>
          <a:chExt cx="0" cy="0"/>
        </a:xfrm>
      </p:grpSpPr>
      <p:sp>
        <p:nvSpPr>
          <p:cNvPr id="238" name="Google Shape;238;p36"/>
          <p:cNvSpPr/>
          <p:nvPr/>
        </p:nvSpPr>
        <p:spPr>
          <a:xfrm flipH="1">
            <a:off x="4393809" y="-1"/>
            <a:ext cx="4750191" cy="5143500"/>
          </a:xfrm>
          <a:custGeom>
            <a:avLst/>
            <a:gdLst/>
            <a:ahLst/>
            <a:cxnLst/>
            <a:rect l="l" t="t" r="r" b="b"/>
            <a:pathLst>
              <a:path w="4750191" h="5143500" extrusionOk="0">
                <a:moveTo>
                  <a:pt x="4572000" y="0"/>
                </a:moveTo>
                <a:lnTo>
                  <a:pt x="4572000" y="2412001"/>
                </a:lnTo>
                <a:lnTo>
                  <a:pt x="4750191" y="2590191"/>
                </a:lnTo>
                <a:lnTo>
                  <a:pt x="4572000" y="2768382"/>
                </a:lnTo>
                <a:lnTo>
                  <a:pt x="4572000" y="5143500"/>
                </a:lnTo>
                <a:lnTo>
                  <a:pt x="0" y="5143500"/>
                </a:lnTo>
                <a:lnTo>
                  <a:pt x="0" y="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venir"/>
              <a:ea typeface="Avenir"/>
              <a:cs typeface="Avenir"/>
              <a:sym typeface="Avenir"/>
            </a:endParaRPr>
          </a:p>
        </p:txBody>
      </p:sp>
      <p:sp>
        <p:nvSpPr>
          <p:cNvPr id="239" name="Google Shape;239;p36"/>
          <p:cNvSpPr txBox="1">
            <a:spLocks noGrp="1"/>
          </p:cNvSpPr>
          <p:nvPr>
            <p:ph type="title"/>
          </p:nvPr>
        </p:nvSpPr>
        <p:spPr>
          <a:xfrm>
            <a:off x="4824001" y="198000"/>
            <a:ext cx="3168000" cy="1728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1"/>
              </a:buClr>
              <a:buSzPts val="3000"/>
              <a:buFont typeface="Avenir"/>
              <a:buNone/>
              <a:defRPr>
                <a:solidFill>
                  <a:schemeClr val="accen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40" name="Google Shape;240;p36"/>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marR="0" lvl="0" indent="0" algn="l" rtl="0">
              <a:spcBef>
                <a:spcPts val="0"/>
              </a:spcBef>
              <a:buNone/>
              <a:defRPr sz="1000" b="0" i="0" u="none" strike="noStrike" cap="none">
                <a:solidFill>
                  <a:schemeClr val="lt1"/>
                </a:solidFill>
                <a:latin typeface="Avenir"/>
                <a:ea typeface="Avenir"/>
                <a:cs typeface="Avenir"/>
                <a:sym typeface="Avenir"/>
              </a:defRPr>
            </a:lvl1pPr>
            <a:lvl2pPr marL="0" marR="0" lvl="1" indent="0" algn="l" rtl="0">
              <a:spcBef>
                <a:spcPts val="0"/>
              </a:spcBef>
              <a:buNone/>
              <a:defRPr sz="1000" b="0" i="0" u="none" strike="noStrike" cap="none">
                <a:solidFill>
                  <a:schemeClr val="lt1"/>
                </a:solidFill>
                <a:latin typeface="Avenir"/>
                <a:ea typeface="Avenir"/>
                <a:cs typeface="Avenir"/>
                <a:sym typeface="Avenir"/>
              </a:defRPr>
            </a:lvl2pPr>
            <a:lvl3pPr marL="0" marR="0" lvl="2" indent="0" algn="l" rtl="0">
              <a:spcBef>
                <a:spcPts val="0"/>
              </a:spcBef>
              <a:buNone/>
              <a:defRPr sz="1000" b="0" i="0" u="none" strike="noStrike" cap="none">
                <a:solidFill>
                  <a:schemeClr val="lt1"/>
                </a:solidFill>
                <a:latin typeface="Avenir"/>
                <a:ea typeface="Avenir"/>
                <a:cs typeface="Avenir"/>
                <a:sym typeface="Avenir"/>
              </a:defRPr>
            </a:lvl3pPr>
            <a:lvl4pPr marL="0" marR="0" lvl="3" indent="0" algn="l" rtl="0">
              <a:spcBef>
                <a:spcPts val="0"/>
              </a:spcBef>
              <a:buNone/>
              <a:defRPr sz="1000" b="0" i="0" u="none" strike="noStrike" cap="none">
                <a:solidFill>
                  <a:schemeClr val="lt1"/>
                </a:solidFill>
                <a:latin typeface="Avenir"/>
                <a:ea typeface="Avenir"/>
                <a:cs typeface="Avenir"/>
                <a:sym typeface="Avenir"/>
              </a:defRPr>
            </a:lvl4pPr>
            <a:lvl5pPr marL="0" marR="0" lvl="4" indent="0" algn="l" rtl="0">
              <a:spcBef>
                <a:spcPts val="0"/>
              </a:spcBef>
              <a:buNone/>
              <a:defRPr sz="1000" b="0" i="0" u="none" strike="noStrike" cap="none">
                <a:solidFill>
                  <a:schemeClr val="lt1"/>
                </a:solidFill>
                <a:latin typeface="Avenir"/>
                <a:ea typeface="Avenir"/>
                <a:cs typeface="Avenir"/>
                <a:sym typeface="Avenir"/>
              </a:defRPr>
            </a:lvl5pPr>
            <a:lvl6pPr marL="0" marR="0" lvl="5" indent="0" algn="l" rtl="0">
              <a:spcBef>
                <a:spcPts val="0"/>
              </a:spcBef>
              <a:buNone/>
              <a:defRPr sz="1000" b="0" i="0" u="none" strike="noStrike" cap="none">
                <a:solidFill>
                  <a:schemeClr val="lt1"/>
                </a:solidFill>
                <a:latin typeface="Avenir"/>
                <a:ea typeface="Avenir"/>
                <a:cs typeface="Avenir"/>
                <a:sym typeface="Avenir"/>
              </a:defRPr>
            </a:lvl6pPr>
            <a:lvl7pPr marL="0" marR="0" lvl="6" indent="0" algn="l" rtl="0">
              <a:spcBef>
                <a:spcPts val="0"/>
              </a:spcBef>
              <a:buNone/>
              <a:defRPr sz="1000" b="0" i="0" u="none" strike="noStrike" cap="none">
                <a:solidFill>
                  <a:schemeClr val="lt1"/>
                </a:solidFill>
                <a:latin typeface="Avenir"/>
                <a:ea typeface="Avenir"/>
                <a:cs typeface="Avenir"/>
                <a:sym typeface="Avenir"/>
              </a:defRPr>
            </a:lvl7pPr>
            <a:lvl8pPr marL="0" marR="0" lvl="7" indent="0" algn="l" rtl="0">
              <a:spcBef>
                <a:spcPts val="0"/>
              </a:spcBef>
              <a:buNone/>
              <a:defRPr sz="1000" b="0" i="0" u="none" strike="noStrike" cap="none">
                <a:solidFill>
                  <a:schemeClr val="lt1"/>
                </a:solidFill>
                <a:latin typeface="Avenir"/>
                <a:ea typeface="Avenir"/>
                <a:cs typeface="Avenir"/>
                <a:sym typeface="Avenir"/>
              </a:defRPr>
            </a:lvl8pPr>
            <a:lvl9pPr marL="0" marR="0" lvl="8" indent="0" algn="l" rtl="0">
              <a:spcBef>
                <a:spcPts val="0"/>
              </a:spcBef>
              <a:buNone/>
              <a:defRPr sz="1000" b="0" i="0" u="none" strike="noStrike" cap="none">
                <a:solidFill>
                  <a:schemeClr val="lt1"/>
                </a:solidFill>
                <a:latin typeface="Avenir"/>
                <a:ea typeface="Avenir"/>
                <a:cs typeface="Avenir"/>
                <a:sym typeface="Avenir"/>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241" name="Google Shape;241;p36"/>
          <p:cNvSpPr txBox="1">
            <a:spLocks noGrp="1"/>
          </p:cNvSpPr>
          <p:nvPr>
            <p:ph type="body" idx="1"/>
          </p:nvPr>
        </p:nvSpPr>
        <p:spPr>
          <a:xfrm>
            <a:off x="4825312" y="1828800"/>
            <a:ext cx="4066800" cy="2520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300"/>
              <a:buNone/>
              <a:defRPr sz="1300">
                <a:solidFill>
                  <a:schemeClr val="dk1"/>
                </a:solidFill>
              </a:defRPr>
            </a:lvl1pPr>
            <a:lvl2pPr marL="914400" lvl="1" indent="-228600" algn="l" rtl="0">
              <a:lnSpc>
                <a:spcPct val="95000"/>
              </a:lnSpc>
              <a:spcBef>
                <a:spcPts val="0"/>
              </a:spcBef>
              <a:spcAft>
                <a:spcPts val="0"/>
              </a:spcAft>
              <a:buClr>
                <a:schemeClr val="dk1"/>
              </a:buClr>
              <a:buSzPts val="1050"/>
              <a:buNone/>
              <a:defRPr sz="1050"/>
            </a:lvl2pPr>
            <a:lvl3pPr marL="1371600" lvl="2" indent="-228600" algn="l" rtl="0">
              <a:lnSpc>
                <a:spcPct val="95000"/>
              </a:lnSpc>
              <a:spcBef>
                <a:spcPts val="0"/>
              </a:spcBef>
              <a:spcAft>
                <a:spcPts val="0"/>
              </a:spcAft>
              <a:buClr>
                <a:schemeClr val="dk1"/>
              </a:buClr>
              <a:buSzPts val="900"/>
              <a:buNone/>
              <a:defRPr sz="900"/>
            </a:lvl3pPr>
            <a:lvl4pPr marL="1828800" lvl="3" indent="-228600" algn="l" rtl="0">
              <a:lnSpc>
                <a:spcPct val="95000"/>
              </a:lnSpc>
              <a:spcBef>
                <a:spcPts val="0"/>
              </a:spcBef>
              <a:spcAft>
                <a:spcPts val="0"/>
              </a:spcAft>
              <a:buClr>
                <a:schemeClr val="dk1"/>
              </a:buClr>
              <a:buSzPts val="750"/>
              <a:buNone/>
              <a:defRPr sz="750"/>
            </a:lvl4pPr>
            <a:lvl5pPr marL="2286000" lvl="4" indent="-228600" algn="l" rtl="0">
              <a:lnSpc>
                <a:spcPct val="95000"/>
              </a:lnSpc>
              <a:spcBef>
                <a:spcPts val="0"/>
              </a:spcBef>
              <a:spcAft>
                <a:spcPts val="0"/>
              </a:spcAft>
              <a:buClr>
                <a:schemeClr val="dk1"/>
              </a:buClr>
              <a:buSzPts val="750"/>
              <a:buNone/>
              <a:defRPr sz="750"/>
            </a:lvl5pPr>
            <a:lvl6pPr marL="2743200" lvl="5" indent="-228600" algn="l" rtl="0">
              <a:lnSpc>
                <a:spcPct val="90000"/>
              </a:lnSpc>
              <a:spcBef>
                <a:spcPts val="375"/>
              </a:spcBef>
              <a:spcAft>
                <a:spcPts val="0"/>
              </a:spcAft>
              <a:buClr>
                <a:schemeClr val="dk1"/>
              </a:buClr>
              <a:buSzPts val="750"/>
              <a:buNone/>
              <a:defRPr sz="750"/>
            </a:lvl6pPr>
            <a:lvl7pPr marL="3200400" lvl="6" indent="-228600" algn="l" rtl="0">
              <a:lnSpc>
                <a:spcPct val="90000"/>
              </a:lnSpc>
              <a:spcBef>
                <a:spcPts val="375"/>
              </a:spcBef>
              <a:spcAft>
                <a:spcPts val="0"/>
              </a:spcAft>
              <a:buClr>
                <a:schemeClr val="dk1"/>
              </a:buClr>
              <a:buSzPts val="750"/>
              <a:buNone/>
              <a:defRPr sz="750"/>
            </a:lvl7pPr>
            <a:lvl8pPr marL="3657600" lvl="7" indent="-228600" algn="l" rtl="0">
              <a:lnSpc>
                <a:spcPct val="90000"/>
              </a:lnSpc>
              <a:spcBef>
                <a:spcPts val="375"/>
              </a:spcBef>
              <a:spcAft>
                <a:spcPts val="0"/>
              </a:spcAft>
              <a:buClr>
                <a:schemeClr val="dk1"/>
              </a:buClr>
              <a:buSzPts val="750"/>
              <a:buNone/>
              <a:defRPr sz="750"/>
            </a:lvl8pPr>
            <a:lvl9pPr marL="4114800" lvl="8" indent="-228600" algn="l" rtl="0">
              <a:lnSpc>
                <a:spcPct val="90000"/>
              </a:lnSpc>
              <a:spcBef>
                <a:spcPts val="375"/>
              </a:spcBef>
              <a:spcAft>
                <a:spcPts val="0"/>
              </a:spcAft>
              <a:buClr>
                <a:schemeClr val="dk1"/>
              </a:buClr>
              <a:buSzPts val="750"/>
              <a:buNone/>
              <a:defRPr sz="750"/>
            </a:lvl9pPr>
          </a:lstStyle>
          <a:p>
            <a:endParaRPr/>
          </a:p>
        </p:txBody>
      </p:sp>
      <p:pic>
        <p:nvPicPr>
          <p:cNvPr id="242" name="Google Shape;242;p36"/>
          <p:cNvPicPr preferRelativeResize="0"/>
          <p:nvPr/>
        </p:nvPicPr>
        <p:blipFill>
          <a:blip r:embed="rId2">
            <a:alphaModFix/>
          </a:blip>
          <a:stretch>
            <a:fillRect/>
          </a:stretch>
        </p:blipFill>
        <p:spPr>
          <a:xfrm>
            <a:off x="8190000" y="238435"/>
            <a:ext cx="725529" cy="725529"/>
          </a:xfrm>
          <a:prstGeom prst="rect">
            <a:avLst/>
          </a:prstGeom>
          <a:noFill/>
          <a:ln>
            <a:noFill/>
          </a:ln>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with chart">
  <p:cSld name="Title with chart">
    <p:spTree>
      <p:nvGrpSpPr>
        <p:cNvPr id="1" name="Shape 243"/>
        <p:cNvGrpSpPr/>
        <p:nvPr/>
      </p:nvGrpSpPr>
      <p:grpSpPr>
        <a:xfrm>
          <a:off x="0" y="0"/>
          <a:ext cx="0" cy="0"/>
          <a:chOff x="0" y="0"/>
          <a:chExt cx="0" cy="0"/>
        </a:xfrm>
      </p:grpSpPr>
      <p:sp>
        <p:nvSpPr>
          <p:cNvPr id="244" name="Google Shape;244;p37"/>
          <p:cNvSpPr txBox="1">
            <a:spLocks noGrp="1"/>
          </p:cNvSpPr>
          <p:nvPr>
            <p:ph type="body" idx="1"/>
          </p:nvPr>
        </p:nvSpPr>
        <p:spPr>
          <a:xfrm>
            <a:off x="252000" y="1440001"/>
            <a:ext cx="2736000" cy="1080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200"/>
              <a:buNone/>
              <a:defRPr sz="1200"/>
            </a:lvl1pPr>
            <a:lvl2pPr marL="914400" lvl="1" indent="-228600" algn="l" rtl="0">
              <a:lnSpc>
                <a:spcPct val="95000"/>
              </a:lnSpc>
              <a:spcBef>
                <a:spcPts val="0"/>
              </a:spcBef>
              <a:spcAft>
                <a:spcPts val="0"/>
              </a:spcAft>
              <a:buClr>
                <a:schemeClr val="dk1"/>
              </a:buClr>
              <a:buSzPts val="1050"/>
              <a:buNone/>
              <a:defRPr sz="1050"/>
            </a:lvl2pPr>
            <a:lvl3pPr marL="1371600" lvl="2" indent="-228600" algn="l" rtl="0">
              <a:lnSpc>
                <a:spcPct val="95000"/>
              </a:lnSpc>
              <a:spcBef>
                <a:spcPts val="0"/>
              </a:spcBef>
              <a:spcAft>
                <a:spcPts val="0"/>
              </a:spcAft>
              <a:buClr>
                <a:schemeClr val="dk1"/>
              </a:buClr>
              <a:buSzPts val="900"/>
              <a:buNone/>
              <a:defRPr sz="900"/>
            </a:lvl3pPr>
            <a:lvl4pPr marL="1828800" lvl="3" indent="-228600" algn="l" rtl="0">
              <a:lnSpc>
                <a:spcPct val="95000"/>
              </a:lnSpc>
              <a:spcBef>
                <a:spcPts val="0"/>
              </a:spcBef>
              <a:spcAft>
                <a:spcPts val="0"/>
              </a:spcAft>
              <a:buClr>
                <a:schemeClr val="dk1"/>
              </a:buClr>
              <a:buSzPts val="750"/>
              <a:buNone/>
              <a:defRPr sz="750"/>
            </a:lvl4pPr>
            <a:lvl5pPr marL="2286000" lvl="4" indent="-228600" algn="l" rtl="0">
              <a:lnSpc>
                <a:spcPct val="95000"/>
              </a:lnSpc>
              <a:spcBef>
                <a:spcPts val="0"/>
              </a:spcBef>
              <a:spcAft>
                <a:spcPts val="0"/>
              </a:spcAft>
              <a:buClr>
                <a:schemeClr val="dk1"/>
              </a:buClr>
              <a:buSzPts val="750"/>
              <a:buNone/>
              <a:defRPr sz="750"/>
            </a:lvl5pPr>
            <a:lvl6pPr marL="2743200" lvl="5" indent="-228600" algn="l" rtl="0">
              <a:lnSpc>
                <a:spcPct val="90000"/>
              </a:lnSpc>
              <a:spcBef>
                <a:spcPts val="375"/>
              </a:spcBef>
              <a:spcAft>
                <a:spcPts val="0"/>
              </a:spcAft>
              <a:buClr>
                <a:schemeClr val="dk1"/>
              </a:buClr>
              <a:buSzPts val="750"/>
              <a:buNone/>
              <a:defRPr sz="750"/>
            </a:lvl6pPr>
            <a:lvl7pPr marL="3200400" lvl="6" indent="-228600" algn="l" rtl="0">
              <a:lnSpc>
                <a:spcPct val="90000"/>
              </a:lnSpc>
              <a:spcBef>
                <a:spcPts val="375"/>
              </a:spcBef>
              <a:spcAft>
                <a:spcPts val="0"/>
              </a:spcAft>
              <a:buClr>
                <a:schemeClr val="dk1"/>
              </a:buClr>
              <a:buSzPts val="750"/>
              <a:buNone/>
              <a:defRPr sz="750"/>
            </a:lvl7pPr>
            <a:lvl8pPr marL="3657600" lvl="7" indent="-228600" algn="l" rtl="0">
              <a:lnSpc>
                <a:spcPct val="90000"/>
              </a:lnSpc>
              <a:spcBef>
                <a:spcPts val="375"/>
              </a:spcBef>
              <a:spcAft>
                <a:spcPts val="0"/>
              </a:spcAft>
              <a:buClr>
                <a:schemeClr val="dk1"/>
              </a:buClr>
              <a:buSzPts val="750"/>
              <a:buNone/>
              <a:defRPr sz="750"/>
            </a:lvl8pPr>
            <a:lvl9pPr marL="4114800" lvl="8" indent="-228600" algn="l" rtl="0">
              <a:lnSpc>
                <a:spcPct val="90000"/>
              </a:lnSpc>
              <a:spcBef>
                <a:spcPts val="375"/>
              </a:spcBef>
              <a:spcAft>
                <a:spcPts val="0"/>
              </a:spcAft>
              <a:buClr>
                <a:schemeClr val="dk1"/>
              </a:buClr>
              <a:buSzPts val="750"/>
              <a:buNone/>
              <a:defRPr sz="750"/>
            </a:lvl9pPr>
          </a:lstStyle>
          <a:p>
            <a:endParaRPr/>
          </a:p>
        </p:txBody>
      </p:sp>
      <p:sp>
        <p:nvSpPr>
          <p:cNvPr id="245" name="Google Shape;245;p37"/>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246" name="Google Shape;246;p37"/>
          <p:cNvSpPr txBox="1">
            <a:spLocks noGrp="1"/>
          </p:cNvSpPr>
          <p:nvPr>
            <p:ph type="title"/>
          </p:nvPr>
        </p:nvSpPr>
        <p:spPr>
          <a:xfrm>
            <a:off x="252000" y="198000"/>
            <a:ext cx="6480000" cy="864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47" name="Google Shape;247;p37"/>
          <p:cNvSpPr txBox="1">
            <a:spLocks noGrp="1"/>
          </p:cNvSpPr>
          <p:nvPr>
            <p:ph type="body" idx="2"/>
          </p:nvPr>
        </p:nvSpPr>
        <p:spPr>
          <a:xfrm>
            <a:off x="3132000" y="1440001"/>
            <a:ext cx="5760000" cy="32277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300"/>
              <a:buFont typeface="Avenir"/>
              <a:buNone/>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48" name="Google Shape;248;p37"/>
          <p:cNvSpPr txBox="1">
            <a:spLocks noGrp="1"/>
          </p:cNvSpPr>
          <p:nvPr>
            <p:ph type="body" idx="3"/>
          </p:nvPr>
        </p:nvSpPr>
        <p:spPr>
          <a:xfrm>
            <a:off x="252000" y="3407025"/>
            <a:ext cx="2736000" cy="1080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200"/>
              <a:buNone/>
              <a:defRPr sz="1200"/>
            </a:lvl1pPr>
            <a:lvl2pPr marL="914400" lvl="1" indent="-228600" algn="l" rtl="0">
              <a:lnSpc>
                <a:spcPct val="95000"/>
              </a:lnSpc>
              <a:spcBef>
                <a:spcPts val="0"/>
              </a:spcBef>
              <a:spcAft>
                <a:spcPts val="0"/>
              </a:spcAft>
              <a:buClr>
                <a:schemeClr val="dk1"/>
              </a:buClr>
              <a:buSzPts val="1050"/>
              <a:buNone/>
              <a:defRPr sz="1050"/>
            </a:lvl2pPr>
            <a:lvl3pPr marL="1371600" lvl="2" indent="-228600" algn="l" rtl="0">
              <a:lnSpc>
                <a:spcPct val="95000"/>
              </a:lnSpc>
              <a:spcBef>
                <a:spcPts val="0"/>
              </a:spcBef>
              <a:spcAft>
                <a:spcPts val="0"/>
              </a:spcAft>
              <a:buClr>
                <a:schemeClr val="dk1"/>
              </a:buClr>
              <a:buSzPts val="900"/>
              <a:buNone/>
              <a:defRPr sz="900"/>
            </a:lvl3pPr>
            <a:lvl4pPr marL="1828800" lvl="3" indent="-228600" algn="l" rtl="0">
              <a:lnSpc>
                <a:spcPct val="95000"/>
              </a:lnSpc>
              <a:spcBef>
                <a:spcPts val="0"/>
              </a:spcBef>
              <a:spcAft>
                <a:spcPts val="0"/>
              </a:spcAft>
              <a:buClr>
                <a:schemeClr val="dk1"/>
              </a:buClr>
              <a:buSzPts val="750"/>
              <a:buNone/>
              <a:defRPr sz="750"/>
            </a:lvl4pPr>
            <a:lvl5pPr marL="2286000" lvl="4" indent="-228600" algn="l" rtl="0">
              <a:lnSpc>
                <a:spcPct val="95000"/>
              </a:lnSpc>
              <a:spcBef>
                <a:spcPts val="0"/>
              </a:spcBef>
              <a:spcAft>
                <a:spcPts val="0"/>
              </a:spcAft>
              <a:buClr>
                <a:schemeClr val="dk1"/>
              </a:buClr>
              <a:buSzPts val="750"/>
              <a:buNone/>
              <a:defRPr sz="750"/>
            </a:lvl5pPr>
            <a:lvl6pPr marL="2743200" lvl="5" indent="-228600" algn="l" rtl="0">
              <a:lnSpc>
                <a:spcPct val="90000"/>
              </a:lnSpc>
              <a:spcBef>
                <a:spcPts val="375"/>
              </a:spcBef>
              <a:spcAft>
                <a:spcPts val="0"/>
              </a:spcAft>
              <a:buClr>
                <a:schemeClr val="dk1"/>
              </a:buClr>
              <a:buSzPts val="750"/>
              <a:buNone/>
              <a:defRPr sz="750"/>
            </a:lvl6pPr>
            <a:lvl7pPr marL="3200400" lvl="6" indent="-228600" algn="l" rtl="0">
              <a:lnSpc>
                <a:spcPct val="90000"/>
              </a:lnSpc>
              <a:spcBef>
                <a:spcPts val="375"/>
              </a:spcBef>
              <a:spcAft>
                <a:spcPts val="0"/>
              </a:spcAft>
              <a:buClr>
                <a:schemeClr val="dk1"/>
              </a:buClr>
              <a:buSzPts val="750"/>
              <a:buNone/>
              <a:defRPr sz="750"/>
            </a:lvl7pPr>
            <a:lvl8pPr marL="3657600" lvl="7" indent="-228600" algn="l" rtl="0">
              <a:lnSpc>
                <a:spcPct val="90000"/>
              </a:lnSpc>
              <a:spcBef>
                <a:spcPts val="375"/>
              </a:spcBef>
              <a:spcAft>
                <a:spcPts val="0"/>
              </a:spcAft>
              <a:buClr>
                <a:schemeClr val="dk1"/>
              </a:buClr>
              <a:buSzPts val="750"/>
              <a:buNone/>
              <a:defRPr sz="750"/>
            </a:lvl8pPr>
            <a:lvl9pPr marL="4114800" lvl="8" indent="-228600" algn="l" rtl="0">
              <a:lnSpc>
                <a:spcPct val="90000"/>
              </a:lnSpc>
              <a:spcBef>
                <a:spcPts val="375"/>
              </a:spcBef>
              <a:spcAft>
                <a:spcPts val="0"/>
              </a:spcAft>
              <a:buClr>
                <a:schemeClr val="dk1"/>
              </a:buClr>
              <a:buSzPts val="750"/>
              <a:buNone/>
              <a:defRPr sz="750"/>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9"/>
        <p:cNvGrpSpPr/>
        <p:nvPr/>
      </p:nvGrpSpPr>
      <p:grpSpPr>
        <a:xfrm>
          <a:off x="0" y="0"/>
          <a:ext cx="0" cy="0"/>
          <a:chOff x="0" y="0"/>
          <a:chExt cx="0" cy="0"/>
        </a:xfrm>
      </p:grpSpPr>
      <p:sp>
        <p:nvSpPr>
          <p:cNvPr id="250" name="Google Shape;250;p38"/>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51" name="Google Shape;251;p38"/>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Our Colors">
  <p:cSld name="TITLE_ONLY_1">
    <p:spTree>
      <p:nvGrpSpPr>
        <p:cNvPr id="1" name="Shape 252"/>
        <p:cNvGrpSpPr/>
        <p:nvPr/>
      </p:nvGrpSpPr>
      <p:grpSpPr>
        <a:xfrm>
          <a:off x="0" y="0"/>
          <a:ext cx="0" cy="0"/>
          <a:chOff x="0" y="0"/>
          <a:chExt cx="0" cy="0"/>
        </a:xfrm>
      </p:grpSpPr>
      <p:sp>
        <p:nvSpPr>
          <p:cNvPr id="253" name="Google Shape;253;p39"/>
          <p:cNvSpPr/>
          <p:nvPr/>
        </p:nvSpPr>
        <p:spPr>
          <a:xfrm>
            <a:off x="2256525" y="1793425"/>
            <a:ext cx="1214400" cy="1675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39"/>
          <p:cNvSpPr txBox="1">
            <a:spLocks noGrp="1"/>
          </p:cNvSpPr>
          <p:nvPr>
            <p:ph type="title"/>
          </p:nvPr>
        </p:nvSpPr>
        <p:spPr>
          <a:xfrm>
            <a:off x="252000" y="198000"/>
            <a:ext cx="40971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55" name="Google Shape;255;p39"/>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256" name="Google Shape;256;p39"/>
          <p:cNvSpPr/>
          <p:nvPr/>
        </p:nvSpPr>
        <p:spPr>
          <a:xfrm>
            <a:off x="3414276" y="1793425"/>
            <a:ext cx="1214400" cy="1675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39"/>
          <p:cNvSpPr txBox="1"/>
          <p:nvPr/>
        </p:nvSpPr>
        <p:spPr>
          <a:xfrm>
            <a:off x="3498438"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Dark Blue</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C97 M90 Y39 K36</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R38 G41 B77</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#26294d</a:t>
            </a:r>
            <a:endParaRPr sz="500">
              <a:solidFill>
                <a:srgbClr val="FFFFFF"/>
              </a:solidFill>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258" name="Google Shape;258;p39"/>
          <p:cNvSpPr txBox="1"/>
          <p:nvPr/>
        </p:nvSpPr>
        <p:spPr>
          <a:xfrm>
            <a:off x="4572000" y="547300"/>
            <a:ext cx="2745000" cy="1044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900">
                <a:solidFill>
                  <a:srgbClr val="26294D"/>
                </a:solidFill>
                <a:latin typeface="Avenir"/>
                <a:ea typeface="Avenir"/>
                <a:cs typeface="Avenir"/>
                <a:sym typeface="Avenir"/>
              </a:rPr>
              <a:t>Our color palette is bright, bold and </a:t>
            </a:r>
            <a:br>
              <a:rPr lang="en" sz="900">
                <a:solidFill>
                  <a:srgbClr val="26294D"/>
                </a:solidFill>
                <a:latin typeface="Avenir"/>
                <a:ea typeface="Avenir"/>
                <a:cs typeface="Avenir"/>
                <a:sym typeface="Avenir"/>
              </a:rPr>
            </a:br>
            <a:r>
              <a:rPr lang="en" sz="900">
                <a:solidFill>
                  <a:srgbClr val="26294D"/>
                </a:solidFill>
                <a:latin typeface="Avenir"/>
                <a:ea typeface="Avenir"/>
                <a:cs typeface="Avenir"/>
                <a:sym typeface="Avenir"/>
              </a:rPr>
              <a:t>modern. It reflects our purpose.</a:t>
            </a:r>
            <a:endParaRPr sz="900">
              <a:solidFill>
                <a:srgbClr val="26294D"/>
              </a:solidFill>
              <a:latin typeface="Avenir"/>
              <a:ea typeface="Avenir"/>
              <a:cs typeface="Avenir"/>
              <a:sym typeface="Avenir"/>
            </a:endParaRPr>
          </a:p>
          <a:p>
            <a:pPr marL="0" lvl="0" indent="0" algn="l" rtl="0">
              <a:lnSpc>
                <a:spcPct val="115000"/>
              </a:lnSpc>
              <a:spcBef>
                <a:spcPts val="0"/>
              </a:spcBef>
              <a:spcAft>
                <a:spcPts val="0"/>
              </a:spcAft>
              <a:buNone/>
            </a:pPr>
            <a:endParaRPr sz="900">
              <a:solidFill>
                <a:srgbClr val="26294D"/>
              </a:solidFill>
              <a:latin typeface="Avenir"/>
              <a:ea typeface="Avenir"/>
              <a:cs typeface="Avenir"/>
              <a:sym typeface="Avenir"/>
            </a:endParaRPr>
          </a:p>
          <a:p>
            <a:pPr marL="0" lvl="0" indent="0" algn="l" rtl="0">
              <a:lnSpc>
                <a:spcPct val="115000"/>
              </a:lnSpc>
              <a:spcBef>
                <a:spcPts val="0"/>
              </a:spcBef>
              <a:spcAft>
                <a:spcPts val="0"/>
              </a:spcAft>
              <a:buNone/>
            </a:pPr>
            <a:r>
              <a:rPr lang="en" sz="900">
                <a:solidFill>
                  <a:srgbClr val="26294D"/>
                </a:solidFill>
                <a:latin typeface="Avenir"/>
                <a:ea typeface="Avenir"/>
                <a:cs typeface="Avenir"/>
                <a:sym typeface="Avenir"/>
              </a:rPr>
              <a:t>They allow a certain flexibility in templates</a:t>
            </a:r>
            <a:endParaRPr sz="900">
              <a:solidFill>
                <a:srgbClr val="26294D"/>
              </a:solidFill>
              <a:latin typeface="Avenir"/>
              <a:ea typeface="Avenir"/>
              <a:cs typeface="Avenir"/>
              <a:sym typeface="Avenir"/>
            </a:endParaRPr>
          </a:p>
          <a:p>
            <a:pPr marL="0" lvl="0" indent="0" algn="l" rtl="0">
              <a:lnSpc>
                <a:spcPct val="115000"/>
              </a:lnSpc>
              <a:spcBef>
                <a:spcPts val="0"/>
              </a:spcBef>
              <a:spcAft>
                <a:spcPts val="0"/>
              </a:spcAft>
              <a:buNone/>
            </a:pPr>
            <a:r>
              <a:rPr lang="en" sz="900">
                <a:solidFill>
                  <a:srgbClr val="26294D"/>
                </a:solidFill>
                <a:latin typeface="Avenir"/>
                <a:ea typeface="Avenir"/>
                <a:cs typeface="Avenir"/>
                <a:sym typeface="Avenir"/>
              </a:rPr>
              <a:t>and compliment each other with the aim to</a:t>
            </a:r>
            <a:endParaRPr sz="900">
              <a:solidFill>
                <a:srgbClr val="26294D"/>
              </a:solidFill>
              <a:latin typeface="Avenir"/>
              <a:ea typeface="Avenir"/>
              <a:cs typeface="Avenir"/>
              <a:sym typeface="Avenir"/>
            </a:endParaRPr>
          </a:p>
          <a:p>
            <a:pPr marL="0" lvl="0" indent="0" algn="l" rtl="0">
              <a:lnSpc>
                <a:spcPct val="115000"/>
              </a:lnSpc>
              <a:spcBef>
                <a:spcPts val="0"/>
              </a:spcBef>
              <a:spcAft>
                <a:spcPts val="0"/>
              </a:spcAft>
              <a:buNone/>
            </a:pPr>
            <a:r>
              <a:rPr lang="en" sz="900">
                <a:solidFill>
                  <a:srgbClr val="26294D"/>
                </a:solidFill>
                <a:latin typeface="Avenir"/>
                <a:ea typeface="Avenir"/>
                <a:cs typeface="Avenir"/>
                <a:sym typeface="Avenir"/>
              </a:rPr>
              <a:t>create impactful and modern designs.</a:t>
            </a:r>
            <a:endParaRPr sz="900">
              <a:latin typeface="Avenir"/>
              <a:ea typeface="Avenir"/>
              <a:cs typeface="Avenir"/>
              <a:sym typeface="Avenir"/>
            </a:endParaRPr>
          </a:p>
        </p:txBody>
      </p:sp>
      <p:sp>
        <p:nvSpPr>
          <p:cNvPr id="259" name="Google Shape;259;p39"/>
          <p:cNvSpPr/>
          <p:nvPr/>
        </p:nvSpPr>
        <p:spPr>
          <a:xfrm>
            <a:off x="6828525" y="1793425"/>
            <a:ext cx="2315400" cy="1675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39"/>
          <p:cNvSpPr txBox="1"/>
          <p:nvPr/>
        </p:nvSpPr>
        <p:spPr>
          <a:xfrm>
            <a:off x="6912700" y="1830800"/>
            <a:ext cx="850500" cy="10863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Purple</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C56 M60 Y6 K0</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R136 G112 B170</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#8870aa</a:t>
            </a:r>
            <a:endParaRPr sz="600">
              <a:latin typeface="Avenir"/>
              <a:ea typeface="Avenir"/>
              <a:cs typeface="Avenir"/>
              <a:sym typeface="Avenir"/>
            </a:endParaRPr>
          </a:p>
        </p:txBody>
      </p:sp>
      <p:sp>
        <p:nvSpPr>
          <p:cNvPr id="261" name="Google Shape;261;p39"/>
          <p:cNvSpPr/>
          <p:nvPr/>
        </p:nvSpPr>
        <p:spPr>
          <a:xfrm>
            <a:off x="4572000" y="1793425"/>
            <a:ext cx="2256600" cy="1675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9"/>
          <p:cNvSpPr txBox="1"/>
          <p:nvPr/>
        </p:nvSpPr>
        <p:spPr>
          <a:xfrm>
            <a:off x="4656175" y="1830800"/>
            <a:ext cx="850500" cy="10863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Teal</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C76 M7 Y56 K0</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R43 G167 B139</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#2ba78b</a:t>
            </a:r>
            <a:endParaRPr sz="600">
              <a:solidFill>
                <a:srgbClr val="FFFFFF"/>
              </a:solidFill>
              <a:latin typeface="Avenir"/>
              <a:ea typeface="Avenir"/>
              <a:cs typeface="Avenir"/>
              <a:sym typeface="Avenir"/>
            </a:endParaRPr>
          </a:p>
        </p:txBody>
      </p:sp>
      <p:sp>
        <p:nvSpPr>
          <p:cNvPr id="263" name="Google Shape;263;p39"/>
          <p:cNvSpPr/>
          <p:nvPr/>
        </p:nvSpPr>
        <p:spPr>
          <a:xfrm>
            <a:off x="6828525" y="3468925"/>
            <a:ext cx="2315400" cy="16755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39"/>
          <p:cNvSpPr txBox="1"/>
          <p:nvPr/>
        </p:nvSpPr>
        <p:spPr>
          <a:xfrm>
            <a:off x="6912700"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Orange</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C0 M47 Y81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R245 G155 B63</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#f59b3f</a:t>
            </a:r>
            <a:endParaRPr sz="500">
              <a:solidFill>
                <a:srgbClr val="FFFFFF"/>
              </a:solidFill>
            </a:endParaRPr>
          </a:p>
          <a:p>
            <a:pPr marL="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265" name="Google Shape;265;p39"/>
          <p:cNvSpPr/>
          <p:nvPr/>
        </p:nvSpPr>
        <p:spPr>
          <a:xfrm>
            <a:off x="4572000" y="3468925"/>
            <a:ext cx="2256600" cy="1675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9"/>
          <p:cNvSpPr txBox="1"/>
          <p:nvPr/>
        </p:nvSpPr>
        <p:spPr>
          <a:xfrm>
            <a:off x="4656175"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Sky Blue</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C58 M0 Y11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R104 G198 B226</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#68c6e2</a:t>
            </a:r>
            <a:endParaRPr sz="500">
              <a:solidFill>
                <a:srgbClr val="FFFFFF"/>
              </a:solidFill>
            </a:endParaRPr>
          </a:p>
          <a:p>
            <a:pPr marL="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267" name="Google Shape;267;p39"/>
          <p:cNvSpPr/>
          <p:nvPr/>
        </p:nvSpPr>
        <p:spPr>
          <a:xfrm>
            <a:off x="2256525" y="3468925"/>
            <a:ext cx="2315400" cy="1675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39"/>
          <p:cNvSpPr txBox="1"/>
          <p:nvPr/>
        </p:nvSpPr>
        <p:spPr>
          <a:xfrm>
            <a:off x="2340700"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Pink</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C7 M66 Y38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R227 G116 B126</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#e3747e</a:t>
            </a:r>
            <a:endParaRPr sz="500">
              <a:solidFill>
                <a:srgbClr val="FFFFFF"/>
              </a:solidFill>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269" name="Google Shape;269;p39"/>
          <p:cNvSpPr/>
          <p:nvPr/>
        </p:nvSpPr>
        <p:spPr>
          <a:xfrm>
            <a:off x="0" y="3468925"/>
            <a:ext cx="2256600" cy="1675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39"/>
          <p:cNvSpPr txBox="1"/>
          <p:nvPr/>
        </p:nvSpPr>
        <p:spPr>
          <a:xfrm>
            <a:off x="84175"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Yellow</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C2 M11 Y90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R255 G222 B20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#ffde14</a:t>
            </a:r>
            <a:endParaRPr sz="500">
              <a:solidFill>
                <a:srgbClr val="FFFFFF"/>
              </a:solidFill>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271" name="Google Shape;271;p39"/>
          <p:cNvSpPr/>
          <p:nvPr/>
        </p:nvSpPr>
        <p:spPr>
          <a:xfrm>
            <a:off x="0" y="1793425"/>
            <a:ext cx="1145100" cy="1675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9"/>
          <p:cNvSpPr txBox="1"/>
          <p:nvPr/>
        </p:nvSpPr>
        <p:spPr>
          <a:xfrm>
            <a:off x="84175"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Light Grey</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C0 M0 Y0 K10</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R237 G237 B237</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#ededed</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273" name="Google Shape;273;p39"/>
          <p:cNvSpPr txBox="1"/>
          <p:nvPr/>
        </p:nvSpPr>
        <p:spPr>
          <a:xfrm>
            <a:off x="1212450"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SkWhite</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C0 M0 Y0 K0</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R0 G0 B0</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#ffffff</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274" name="Google Shape;274;p39"/>
          <p:cNvSpPr txBox="1"/>
          <p:nvPr/>
        </p:nvSpPr>
        <p:spPr>
          <a:xfrm>
            <a:off x="2340700"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Solvay Blue</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C76 M21 Y0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R0 G158 B224</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#009EE0</a:t>
            </a:r>
            <a:endParaRPr sz="500">
              <a:solidFill>
                <a:srgbClr val="FFFFFF"/>
              </a:solidFill>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75"/>
        <p:cNvGrpSpPr/>
        <p:nvPr/>
      </p:nvGrpSpPr>
      <p:grpSpPr>
        <a:xfrm>
          <a:off x="0" y="0"/>
          <a:ext cx="0" cy="0"/>
          <a:chOff x="0" y="0"/>
          <a:chExt cx="0" cy="0"/>
        </a:xfrm>
      </p:grpSpPr>
      <p:sp>
        <p:nvSpPr>
          <p:cNvPr id="276" name="Google Shape;276;p40"/>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only- Custom ">
  <p:cSld name="CUSTOM">
    <p:spTree>
      <p:nvGrpSpPr>
        <p:cNvPr id="1" name="Shape 277"/>
        <p:cNvGrpSpPr/>
        <p:nvPr/>
      </p:nvGrpSpPr>
      <p:grpSpPr>
        <a:xfrm>
          <a:off x="0" y="0"/>
          <a:ext cx="0" cy="0"/>
          <a:chOff x="0" y="0"/>
          <a:chExt cx="0" cy="0"/>
        </a:xfrm>
      </p:grpSpPr>
      <p:sp>
        <p:nvSpPr>
          <p:cNvPr id="278" name="Google Shape;278;p41"/>
          <p:cNvSpPr/>
          <p:nvPr/>
        </p:nvSpPr>
        <p:spPr>
          <a:xfrm>
            <a:off x="6124352" y="0"/>
            <a:ext cx="3019648" cy="5142697"/>
          </a:xfrm>
          <a:custGeom>
            <a:avLst/>
            <a:gdLst/>
            <a:ahLst/>
            <a:cxnLst/>
            <a:rect l="l" t="t" r="r" b="b"/>
            <a:pathLst>
              <a:path w="3019648" h="5207794" extrusionOk="0">
                <a:moveTo>
                  <a:pt x="1421304" y="5190743"/>
                </a:moveTo>
                <a:cubicBezTo>
                  <a:pt x="1435912" y="5188536"/>
                  <a:pt x="1451345" y="5192002"/>
                  <a:pt x="1464144" y="5201662"/>
                </a:cubicBezTo>
                <a:lnTo>
                  <a:pt x="1467000" y="5207794"/>
                </a:lnTo>
                <a:lnTo>
                  <a:pt x="1390034" y="5207794"/>
                </a:lnTo>
                <a:lnTo>
                  <a:pt x="1400446" y="5198241"/>
                </a:lnTo>
                <a:cubicBezTo>
                  <a:pt x="1406903" y="5194367"/>
                  <a:pt x="1414001" y="5191845"/>
                  <a:pt x="1421304" y="5190743"/>
                </a:cubicBezTo>
                <a:close/>
                <a:moveTo>
                  <a:pt x="1900899" y="5163178"/>
                </a:moveTo>
                <a:cubicBezTo>
                  <a:pt x="1895978" y="5164330"/>
                  <a:pt x="1891488" y="5167398"/>
                  <a:pt x="1888597" y="5172114"/>
                </a:cubicBezTo>
                <a:cubicBezTo>
                  <a:pt x="1882816" y="5181509"/>
                  <a:pt x="1885616" y="5193896"/>
                  <a:pt x="1894852" y="5199767"/>
                </a:cubicBezTo>
                <a:cubicBezTo>
                  <a:pt x="1903681" y="5205373"/>
                  <a:pt x="1915289" y="5203063"/>
                  <a:pt x="1921356" y="5194464"/>
                </a:cubicBezTo>
                <a:cubicBezTo>
                  <a:pt x="1927703" y="5185447"/>
                  <a:pt x="1925671" y="5172910"/>
                  <a:pt x="1916815" y="5166432"/>
                </a:cubicBezTo>
                <a:cubicBezTo>
                  <a:pt x="1916480" y="5166205"/>
                  <a:pt x="1916138" y="5165940"/>
                  <a:pt x="1915791" y="5165750"/>
                </a:cubicBezTo>
                <a:cubicBezTo>
                  <a:pt x="1911173" y="5162796"/>
                  <a:pt x="1905820" y="5162028"/>
                  <a:pt x="1900899" y="5163178"/>
                </a:cubicBezTo>
                <a:close/>
                <a:moveTo>
                  <a:pt x="1057588" y="5042590"/>
                </a:moveTo>
                <a:cubicBezTo>
                  <a:pt x="1070949" y="5043129"/>
                  <a:pt x="1084107" y="5048831"/>
                  <a:pt x="1093924" y="5059569"/>
                </a:cubicBezTo>
                <a:cubicBezTo>
                  <a:pt x="1113665" y="5081199"/>
                  <a:pt x="1112463" y="5114990"/>
                  <a:pt x="1091237" y="5135066"/>
                </a:cubicBezTo>
                <a:cubicBezTo>
                  <a:pt x="1070010" y="5155143"/>
                  <a:pt x="1036800" y="5153931"/>
                  <a:pt x="1017055" y="5132339"/>
                </a:cubicBezTo>
                <a:cubicBezTo>
                  <a:pt x="1016966" y="5132225"/>
                  <a:pt x="1016873" y="5132149"/>
                  <a:pt x="1016784" y="5132036"/>
                </a:cubicBezTo>
                <a:cubicBezTo>
                  <a:pt x="997203" y="5110293"/>
                  <a:pt x="998659" y="5076502"/>
                  <a:pt x="1020034" y="5056577"/>
                </a:cubicBezTo>
                <a:cubicBezTo>
                  <a:pt x="1030664" y="5046672"/>
                  <a:pt x="1044228" y="5042050"/>
                  <a:pt x="1057588" y="5042590"/>
                </a:cubicBezTo>
                <a:close/>
                <a:moveTo>
                  <a:pt x="1729162" y="5031997"/>
                </a:moveTo>
                <a:cubicBezTo>
                  <a:pt x="1724143" y="5032542"/>
                  <a:pt x="1719321" y="5034966"/>
                  <a:pt x="1715793" y="5039151"/>
                </a:cubicBezTo>
                <a:cubicBezTo>
                  <a:pt x="1709133" y="5047978"/>
                  <a:pt x="1710618" y="5060592"/>
                  <a:pt x="1719143" y="5067562"/>
                </a:cubicBezTo>
                <a:cubicBezTo>
                  <a:pt x="1727676" y="5074457"/>
                  <a:pt x="1740090" y="5073017"/>
                  <a:pt x="1746877" y="5064342"/>
                </a:cubicBezTo>
                <a:cubicBezTo>
                  <a:pt x="1753663" y="5055668"/>
                  <a:pt x="1752245" y="5043016"/>
                  <a:pt x="1743713" y="5036122"/>
                </a:cubicBezTo>
                <a:cubicBezTo>
                  <a:pt x="1739399" y="5032788"/>
                  <a:pt x="1734182" y="5031452"/>
                  <a:pt x="1729162" y="5031997"/>
                </a:cubicBezTo>
                <a:close/>
                <a:moveTo>
                  <a:pt x="891169" y="5031362"/>
                </a:moveTo>
                <a:cubicBezTo>
                  <a:pt x="901997" y="5032239"/>
                  <a:pt x="912493" y="5037315"/>
                  <a:pt x="920093" y="5046387"/>
                </a:cubicBezTo>
                <a:cubicBezTo>
                  <a:pt x="935295" y="5064533"/>
                  <a:pt x="933159" y="5091806"/>
                  <a:pt x="915320" y="5107262"/>
                </a:cubicBezTo>
                <a:cubicBezTo>
                  <a:pt x="897481" y="5122754"/>
                  <a:pt x="870697" y="5120558"/>
                  <a:pt x="855493" y="5102413"/>
                </a:cubicBezTo>
                <a:cubicBezTo>
                  <a:pt x="855420" y="5102337"/>
                  <a:pt x="855345" y="5102224"/>
                  <a:pt x="855274" y="5102148"/>
                </a:cubicBezTo>
                <a:cubicBezTo>
                  <a:pt x="840190" y="5084154"/>
                  <a:pt x="842290" y="5057145"/>
                  <a:pt x="859961" y="5041803"/>
                </a:cubicBezTo>
                <a:cubicBezTo>
                  <a:pt x="860061" y="5041728"/>
                  <a:pt x="860166" y="5041614"/>
                  <a:pt x="860266" y="5041538"/>
                </a:cubicBezTo>
                <a:cubicBezTo>
                  <a:pt x="869186" y="5033810"/>
                  <a:pt x="880342" y="5030486"/>
                  <a:pt x="891169" y="5031362"/>
                </a:cubicBezTo>
                <a:close/>
                <a:moveTo>
                  <a:pt x="1589783" y="5028569"/>
                </a:moveTo>
                <a:cubicBezTo>
                  <a:pt x="1584734" y="5028867"/>
                  <a:pt x="1579772" y="5030705"/>
                  <a:pt x="1575610" y="5034038"/>
                </a:cubicBezTo>
                <a:cubicBezTo>
                  <a:pt x="1564617" y="5042826"/>
                  <a:pt x="1562715" y="5059040"/>
                  <a:pt x="1571355" y="5070214"/>
                </a:cubicBezTo>
                <a:lnTo>
                  <a:pt x="1570238" y="5072865"/>
                </a:lnTo>
                <a:cubicBezTo>
                  <a:pt x="1570402" y="5073017"/>
                  <a:pt x="1570569" y="5073169"/>
                  <a:pt x="1570737" y="5073320"/>
                </a:cubicBezTo>
                <a:cubicBezTo>
                  <a:pt x="1581719" y="5082791"/>
                  <a:pt x="1598161" y="5081389"/>
                  <a:pt x="1607465" y="5070214"/>
                </a:cubicBezTo>
                <a:cubicBezTo>
                  <a:pt x="1607792" y="5069835"/>
                  <a:pt x="1608108" y="5069456"/>
                  <a:pt x="1608414" y="5069078"/>
                </a:cubicBezTo>
                <a:cubicBezTo>
                  <a:pt x="1617299" y="5057827"/>
                  <a:pt x="1615542" y="5041387"/>
                  <a:pt x="1604487" y="5032333"/>
                </a:cubicBezTo>
                <a:cubicBezTo>
                  <a:pt x="1599971" y="5029511"/>
                  <a:pt x="1594833" y="5028270"/>
                  <a:pt x="1589783" y="5028569"/>
                </a:cubicBezTo>
                <a:close/>
                <a:moveTo>
                  <a:pt x="1250408" y="5020396"/>
                </a:moveTo>
                <a:cubicBezTo>
                  <a:pt x="1265175" y="5020410"/>
                  <a:pt x="1279936" y="5026159"/>
                  <a:pt x="1291194" y="5037637"/>
                </a:cubicBezTo>
                <a:cubicBezTo>
                  <a:pt x="1313705" y="5060592"/>
                  <a:pt x="1313671" y="5097754"/>
                  <a:pt x="1291115" y="5120672"/>
                </a:cubicBezTo>
                <a:cubicBezTo>
                  <a:pt x="1268564" y="5143590"/>
                  <a:pt x="1232030" y="5143552"/>
                  <a:pt x="1209515" y="5120596"/>
                </a:cubicBezTo>
                <a:cubicBezTo>
                  <a:pt x="1209363" y="5120445"/>
                  <a:pt x="1209214" y="5120293"/>
                  <a:pt x="1209066" y="5120141"/>
                </a:cubicBezTo>
                <a:cubicBezTo>
                  <a:pt x="1186800" y="5097223"/>
                  <a:pt x="1187004" y="5060289"/>
                  <a:pt x="1209515" y="5037637"/>
                </a:cubicBezTo>
                <a:cubicBezTo>
                  <a:pt x="1209541" y="5037598"/>
                  <a:pt x="1209568" y="5037598"/>
                  <a:pt x="1209590" y="5037561"/>
                </a:cubicBezTo>
                <a:cubicBezTo>
                  <a:pt x="1220868" y="5026102"/>
                  <a:pt x="1235640" y="5020382"/>
                  <a:pt x="1250408" y="5020396"/>
                </a:cubicBezTo>
                <a:close/>
                <a:moveTo>
                  <a:pt x="1443860" y="5009084"/>
                </a:moveTo>
                <a:cubicBezTo>
                  <a:pt x="1434914" y="5009491"/>
                  <a:pt x="1426117" y="5013374"/>
                  <a:pt x="1419591" y="5020628"/>
                </a:cubicBezTo>
                <a:cubicBezTo>
                  <a:pt x="1406543" y="5035137"/>
                  <a:pt x="1407522" y="5057637"/>
                  <a:pt x="1421776" y="5070934"/>
                </a:cubicBezTo>
                <a:cubicBezTo>
                  <a:pt x="1436034" y="5084192"/>
                  <a:pt x="1458169" y="5083207"/>
                  <a:pt x="1471216" y="5068699"/>
                </a:cubicBezTo>
                <a:cubicBezTo>
                  <a:pt x="1471283" y="5068623"/>
                  <a:pt x="1471354" y="5068547"/>
                  <a:pt x="1471421" y="5068471"/>
                </a:cubicBezTo>
                <a:cubicBezTo>
                  <a:pt x="1484361" y="5054152"/>
                  <a:pt x="1483434" y="5031878"/>
                  <a:pt x="1469355" y="5018696"/>
                </a:cubicBezTo>
                <a:cubicBezTo>
                  <a:pt x="1469247" y="5018582"/>
                  <a:pt x="1469139" y="5018506"/>
                  <a:pt x="1469031" y="5018393"/>
                </a:cubicBezTo>
                <a:cubicBezTo>
                  <a:pt x="1461904" y="5011745"/>
                  <a:pt x="1452807" y="5008677"/>
                  <a:pt x="1443860" y="5009084"/>
                </a:cubicBezTo>
                <a:close/>
                <a:moveTo>
                  <a:pt x="1566316" y="4888566"/>
                </a:moveTo>
                <a:cubicBezTo>
                  <a:pt x="1561267" y="4888566"/>
                  <a:pt x="1556219" y="4890526"/>
                  <a:pt x="1552369" y="4894447"/>
                </a:cubicBezTo>
                <a:lnTo>
                  <a:pt x="1551253" y="4895204"/>
                </a:lnTo>
                <a:cubicBezTo>
                  <a:pt x="1543748" y="4903349"/>
                  <a:pt x="1544165" y="4916152"/>
                  <a:pt x="1552183" y="4923804"/>
                </a:cubicBezTo>
                <a:cubicBezTo>
                  <a:pt x="1560202" y="4931457"/>
                  <a:pt x="1572785" y="4931001"/>
                  <a:pt x="1580289" y="4922857"/>
                </a:cubicBezTo>
                <a:cubicBezTo>
                  <a:pt x="1580297" y="4922857"/>
                  <a:pt x="1580300" y="4922857"/>
                  <a:pt x="1580308" y="4922857"/>
                </a:cubicBezTo>
                <a:cubicBezTo>
                  <a:pt x="1588006" y="4914977"/>
                  <a:pt x="1587998" y="4902288"/>
                  <a:pt x="1580289" y="4894447"/>
                </a:cubicBezTo>
                <a:cubicBezTo>
                  <a:pt x="1580282" y="4894447"/>
                  <a:pt x="1580278" y="4894447"/>
                  <a:pt x="1580270" y="4894447"/>
                </a:cubicBezTo>
                <a:cubicBezTo>
                  <a:pt x="1576416" y="4890526"/>
                  <a:pt x="1571365" y="4888566"/>
                  <a:pt x="1566316" y="4888566"/>
                </a:cubicBezTo>
                <a:close/>
                <a:moveTo>
                  <a:pt x="1428886" y="4871334"/>
                </a:moveTo>
                <a:cubicBezTo>
                  <a:pt x="1422218" y="4871405"/>
                  <a:pt x="1415574" y="4874066"/>
                  <a:pt x="1410537" y="4879294"/>
                </a:cubicBezTo>
                <a:cubicBezTo>
                  <a:pt x="1410411" y="4879407"/>
                  <a:pt x="1410284" y="4879559"/>
                  <a:pt x="1410161" y="4879672"/>
                </a:cubicBezTo>
                <a:cubicBezTo>
                  <a:pt x="1400088" y="4890127"/>
                  <a:pt x="1400259" y="4906909"/>
                  <a:pt x="1410537" y="4917174"/>
                </a:cubicBezTo>
                <a:cubicBezTo>
                  <a:pt x="1420816" y="4927629"/>
                  <a:pt x="1437486" y="4927629"/>
                  <a:pt x="1447764" y="4917174"/>
                </a:cubicBezTo>
                <a:cubicBezTo>
                  <a:pt x="1458041" y="4906720"/>
                  <a:pt x="1458041" y="4889749"/>
                  <a:pt x="1447764" y="4879294"/>
                </a:cubicBezTo>
                <a:cubicBezTo>
                  <a:pt x="1447641" y="4879180"/>
                  <a:pt x="1447514" y="4879028"/>
                  <a:pt x="1447388" y="4878915"/>
                </a:cubicBezTo>
                <a:cubicBezTo>
                  <a:pt x="1442249" y="4873783"/>
                  <a:pt x="1435554" y="4871264"/>
                  <a:pt x="1428886" y="4871334"/>
                </a:cubicBezTo>
                <a:close/>
                <a:moveTo>
                  <a:pt x="895729" y="4847649"/>
                </a:moveTo>
                <a:cubicBezTo>
                  <a:pt x="908721" y="4849103"/>
                  <a:pt x="921178" y="4855505"/>
                  <a:pt x="930151" y="4866528"/>
                </a:cubicBezTo>
                <a:cubicBezTo>
                  <a:pt x="948522" y="4889067"/>
                  <a:pt x="945451" y="4922516"/>
                  <a:pt x="923294" y="4941191"/>
                </a:cubicBezTo>
                <a:cubicBezTo>
                  <a:pt x="901137" y="4959905"/>
                  <a:pt x="868281" y="4956761"/>
                  <a:pt x="849909" y="4934222"/>
                </a:cubicBezTo>
                <a:cubicBezTo>
                  <a:pt x="849381" y="4933578"/>
                  <a:pt x="848864" y="4932933"/>
                  <a:pt x="848365" y="4932251"/>
                </a:cubicBezTo>
                <a:cubicBezTo>
                  <a:pt x="831025" y="4909144"/>
                  <a:pt x="835384" y="4876111"/>
                  <a:pt x="858099" y="4858459"/>
                </a:cubicBezTo>
                <a:cubicBezTo>
                  <a:pt x="869211" y="4849690"/>
                  <a:pt x="882738" y="4846196"/>
                  <a:pt x="895729" y="4847649"/>
                </a:cubicBezTo>
                <a:close/>
                <a:moveTo>
                  <a:pt x="1283434" y="4845760"/>
                </a:moveTo>
                <a:cubicBezTo>
                  <a:pt x="1274484" y="4845760"/>
                  <a:pt x="1265534" y="4849236"/>
                  <a:pt x="1258702" y="4856186"/>
                </a:cubicBezTo>
                <a:cubicBezTo>
                  <a:pt x="1245030" y="4870089"/>
                  <a:pt x="1245018" y="4892628"/>
                  <a:pt x="1258676" y="4906530"/>
                </a:cubicBezTo>
                <a:cubicBezTo>
                  <a:pt x="1272339" y="4920470"/>
                  <a:pt x="1294492" y="4920470"/>
                  <a:pt x="1308166" y="4906567"/>
                </a:cubicBezTo>
                <a:cubicBezTo>
                  <a:pt x="1321645" y="4892590"/>
                  <a:pt x="1321645" y="4870164"/>
                  <a:pt x="1308166" y="4856186"/>
                </a:cubicBezTo>
                <a:cubicBezTo>
                  <a:pt x="1301335" y="4849236"/>
                  <a:pt x="1292385" y="4845760"/>
                  <a:pt x="1283434" y="4845760"/>
                </a:cubicBezTo>
                <a:close/>
                <a:moveTo>
                  <a:pt x="1090539" y="4840461"/>
                </a:moveTo>
                <a:cubicBezTo>
                  <a:pt x="1105263" y="4841602"/>
                  <a:pt x="1119558" y="4848459"/>
                  <a:pt x="1129937" y="4860770"/>
                </a:cubicBezTo>
                <a:cubicBezTo>
                  <a:pt x="1150691" y="4885354"/>
                  <a:pt x="1147917" y="4922440"/>
                  <a:pt x="1123735" y="4943578"/>
                </a:cubicBezTo>
                <a:cubicBezTo>
                  <a:pt x="1099553" y="4964678"/>
                  <a:pt x="1063127" y="4961874"/>
                  <a:pt x="1042369" y="4937252"/>
                </a:cubicBezTo>
                <a:cubicBezTo>
                  <a:pt x="1021698" y="4912743"/>
                  <a:pt x="1024356" y="4875847"/>
                  <a:pt x="1048325" y="4854671"/>
                </a:cubicBezTo>
                <a:cubicBezTo>
                  <a:pt x="1048408" y="4854596"/>
                  <a:pt x="1048490" y="4854520"/>
                  <a:pt x="1048571" y="4854444"/>
                </a:cubicBezTo>
                <a:cubicBezTo>
                  <a:pt x="1060662" y="4843895"/>
                  <a:pt x="1075815" y="4839320"/>
                  <a:pt x="1090539" y="4840461"/>
                </a:cubicBezTo>
                <a:close/>
                <a:moveTo>
                  <a:pt x="730915" y="4824050"/>
                </a:moveTo>
                <a:cubicBezTo>
                  <a:pt x="741610" y="4825683"/>
                  <a:pt x="751694" y="4831450"/>
                  <a:pt x="758657" y="4840958"/>
                </a:cubicBezTo>
                <a:cubicBezTo>
                  <a:pt x="772654" y="4860089"/>
                  <a:pt x="768764" y="4887134"/>
                  <a:pt x="749965" y="4901417"/>
                </a:cubicBezTo>
                <a:cubicBezTo>
                  <a:pt x="731165" y="4915660"/>
                  <a:pt x="704579" y="4911683"/>
                  <a:pt x="690581" y="4892552"/>
                </a:cubicBezTo>
                <a:cubicBezTo>
                  <a:pt x="676730" y="4873270"/>
                  <a:pt x="680713" y="4846224"/>
                  <a:pt x="699516" y="4831942"/>
                </a:cubicBezTo>
                <a:cubicBezTo>
                  <a:pt x="708918" y="4824915"/>
                  <a:pt x="720221" y="4822415"/>
                  <a:pt x="730915" y="4824050"/>
                </a:cubicBezTo>
                <a:close/>
                <a:moveTo>
                  <a:pt x="1418528" y="4735147"/>
                </a:moveTo>
                <a:cubicBezTo>
                  <a:pt x="1413478" y="4735147"/>
                  <a:pt x="1408431" y="4737107"/>
                  <a:pt x="1404581" y="4741028"/>
                </a:cubicBezTo>
                <a:lnTo>
                  <a:pt x="1403465" y="4740270"/>
                </a:lnTo>
                <a:cubicBezTo>
                  <a:pt x="1403457" y="4740270"/>
                  <a:pt x="1403453" y="4740270"/>
                  <a:pt x="1403446" y="4740270"/>
                </a:cubicBezTo>
                <a:cubicBezTo>
                  <a:pt x="1395748" y="4748150"/>
                  <a:pt x="1395754" y="4760839"/>
                  <a:pt x="1403465" y="4768681"/>
                </a:cubicBezTo>
                <a:cubicBezTo>
                  <a:pt x="1410969" y="4776826"/>
                  <a:pt x="1423552" y="4777280"/>
                  <a:pt x="1431571" y="4769629"/>
                </a:cubicBezTo>
                <a:cubicBezTo>
                  <a:pt x="1439589" y="4761976"/>
                  <a:pt x="1440006" y="4749172"/>
                  <a:pt x="1432501" y="4741028"/>
                </a:cubicBezTo>
                <a:cubicBezTo>
                  <a:pt x="1432494" y="4741028"/>
                  <a:pt x="1432490" y="4741028"/>
                  <a:pt x="1432482" y="4741028"/>
                </a:cubicBezTo>
                <a:cubicBezTo>
                  <a:pt x="1428627" y="4737107"/>
                  <a:pt x="1423577" y="4735147"/>
                  <a:pt x="1418528" y="4735147"/>
                </a:cubicBezTo>
                <a:close/>
                <a:moveTo>
                  <a:pt x="1280257" y="4707182"/>
                </a:moveTo>
                <a:cubicBezTo>
                  <a:pt x="1273820" y="4706434"/>
                  <a:pt x="1267103" y="4708185"/>
                  <a:pt x="1261632" y="4712617"/>
                </a:cubicBezTo>
                <a:cubicBezTo>
                  <a:pt x="1261059" y="4713073"/>
                  <a:pt x="1260508" y="4713565"/>
                  <a:pt x="1259976" y="4714095"/>
                </a:cubicBezTo>
                <a:cubicBezTo>
                  <a:pt x="1249832" y="4723868"/>
                  <a:pt x="1249407" y="4740157"/>
                  <a:pt x="1259027" y="4750499"/>
                </a:cubicBezTo>
                <a:cubicBezTo>
                  <a:pt x="1268061" y="4760195"/>
                  <a:pt x="1282881" y="4761256"/>
                  <a:pt x="1293156" y="4752923"/>
                </a:cubicBezTo>
                <a:cubicBezTo>
                  <a:pt x="1304096" y="4744059"/>
                  <a:pt x="1305906" y="4727883"/>
                  <a:pt x="1297202" y="4716747"/>
                </a:cubicBezTo>
                <a:cubicBezTo>
                  <a:pt x="1292851" y="4711178"/>
                  <a:pt x="1286694" y="4707930"/>
                  <a:pt x="1280257" y="4707182"/>
                </a:cubicBezTo>
                <a:close/>
                <a:moveTo>
                  <a:pt x="1136487" y="4668174"/>
                </a:moveTo>
                <a:cubicBezTo>
                  <a:pt x="1127632" y="4666820"/>
                  <a:pt x="1118267" y="4668903"/>
                  <a:pt x="1110494" y="4674736"/>
                </a:cubicBezTo>
                <a:cubicBezTo>
                  <a:pt x="1109816" y="4675228"/>
                  <a:pt x="1109158" y="4675797"/>
                  <a:pt x="1108517" y="4676328"/>
                </a:cubicBezTo>
                <a:cubicBezTo>
                  <a:pt x="1093843" y="4689131"/>
                  <a:pt x="1092133" y="4711595"/>
                  <a:pt x="1104709" y="4726557"/>
                </a:cubicBezTo>
                <a:cubicBezTo>
                  <a:pt x="1117280" y="4741483"/>
                  <a:pt x="1139370" y="4743225"/>
                  <a:pt x="1154048" y="4730422"/>
                </a:cubicBezTo>
                <a:cubicBezTo>
                  <a:pt x="1167982" y="4718262"/>
                  <a:pt x="1170331" y="4697237"/>
                  <a:pt x="1159431" y="4682237"/>
                </a:cubicBezTo>
                <a:cubicBezTo>
                  <a:pt x="1153691" y="4674320"/>
                  <a:pt x="1145344" y="4669528"/>
                  <a:pt x="1136487" y="4668174"/>
                </a:cubicBezTo>
                <a:close/>
                <a:moveTo>
                  <a:pt x="944097" y="4648869"/>
                </a:moveTo>
                <a:cubicBezTo>
                  <a:pt x="958672" y="4651127"/>
                  <a:pt x="972403" y="4659035"/>
                  <a:pt x="981847" y="4672047"/>
                </a:cubicBezTo>
                <a:cubicBezTo>
                  <a:pt x="1000773" y="4698146"/>
                  <a:pt x="995327" y="4734891"/>
                  <a:pt x="969690" y="4754173"/>
                </a:cubicBezTo>
                <a:cubicBezTo>
                  <a:pt x="944047" y="4773417"/>
                  <a:pt x="907920" y="4767885"/>
                  <a:pt x="888997" y="4741786"/>
                </a:cubicBezTo>
                <a:cubicBezTo>
                  <a:pt x="888967" y="4741748"/>
                  <a:pt x="888938" y="4741710"/>
                  <a:pt x="888908" y="4741672"/>
                </a:cubicBezTo>
                <a:cubicBezTo>
                  <a:pt x="870049" y="4715534"/>
                  <a:pt x="875592" y="4678789"/>
                  <a:pt x="901282" y="4659584"/>
                </a:cubicBezTo>
                <a:cubicBezTo>
                  <a:pt x="914103" y="4650000"/>
                  <a:pt x="929522" y="4646610"/>
                  <a:pt x="944097" y="4648869"/>
                </a:cubicBezTo>
                <a:close/>
                <a:moveTo>
                  <a:pt x="731586" y="4638059"/>
                </a:moveTo>
                <a:cubicBezTo>
                  <a:pt x="751873" y="4635393"/>
                  <a:pt x="772692" y="4645009"/>
                  <a:pt x="783647" y="4664129"/>
                </a:cubicBezTo>
                <a:cubicBezTo>
                  <a:pt x="785232" y="4666137"/>
                  <a:pt x="786673" y="4668297"/>
                  <a:pt x="787954" y="4670531"/>
                </a:cubicBezTo>
                <a:cubicBezTo>
                  <a:pt x="802565" y="4695988"/>
                  <a:pt x="794108" y="4728717"/>
                  <a:pt x="769070" y="4743566"/>
                </a:cubicBezTo>
                <a:cubicBezTo>
                  <a:pt x="744030" y="4758454"/>
                  <a:pt x="711890" y="4749855"/>
                  <a:pt x="697282" y="4724360"/>
                </a:cubicBezTo>
                <a:cubicBezTo>
                  <a:pt x="695696" y="4722353"/>
                  <a:pt x="694256" y="4720193"/>
                  <a:pt x="692975" y="4717959"/>
                </a:cubicBezTo>
                <a:cubicBezTo>
                  <a:pt x="678363" y="4692503"/>
                  <a:pt x="686822" y="4659774"/>
                  <a:pt x="711860" y="4644924"/>
                </a:cubicBezTo>
                <a:cubicBezTo>
                  <a:pt x="718120" y="4641202"/>
                  <a:pt x="724824" y="4638948"/>
                  <a:pt x="731586" y="4638059"/>
                </a:cubicBezTo>
                <a:close/>
                <a:moveTo>
                  <a:pt x="587877" y="4604079"/>
                </a:moveTo>
                <a:cubicBezTo>
                  <a:pt x="598350" y="4607005"/>
                  <a:pt x="607727" y="4613994"/>
                  <a:pt x="613523" y="4624354"/>
                </a:cubicBezTo>
                <a:cubicBezTo>
                  <a:pt x="614204" y="4625378"/>
                  <a:pt x="614845" y="4626401"/>
                  <a:pt x="615440" y="4627461"/>
                </a:cubicBezTo>
                <a:cubicBezTo>
                  <a:pt x="627032" y="4648181"/>
                  <a:pt x="619922" y="4674547"/>
                  <a:pt x="599551" y="4686366"/>
                </a:cubicBezTo>
                <a:cubicBezTo>
                  <a:pt x="579182" y="4698146"/>
                  <a:pt x="553268" y="4690912"/>
                  <a:pt x="541676" y="4670191"/>
                </a:cubicBezTo>
                <a:cubicBezTo>
                  <a:pt x="540995" y="4669168"/>
                  <a:pt x="540355" y="4668145"/>
                  <a:pt x="539759" y="4667085"/>
                </a:cubicBezTo>
                <a:cubicBezTo>
                  <a:pt x="528167" y="4646364"/>
                  <a:pt x="535277" y="4619998"/>
                  <a:pt x="555647" y="4608180"/>
                </a:cubicBezTo>
                <a:cubicBezTo>
                  <a:pt x="565833" y="4602290"/>
                  <a:pt x="577404" y="4601153"/>
                  <a:pt x="587877" y="4604079"/>
                </a:cubicBezTo>
                <a:close/>
                <a:moveTo>
                  <a:pt x="1278060" y="4568192"/>
                </a:moveTo>
                <a:cubicBezTo>
                  <a:pt x="1273021" y="4567647"/>
                  <a:pt x="1267781" y="4569029"/>
                  <a:pt x="1263494" y="4572458"/>
                </a:cubicBezTo>
                <a:cubicBezTo>
                  <a:pt x="1254961" y="4579466"/>
                  <a:pt x="1253629" y="4592193"/>
                  <a:pt x="1260516" y="4600868"/>
                </a:cubicBezTo>
                <a:cubicBezTo>
                  <a:pt x="1267402" y="4609543"/>
                  <a:pt x="1279903" y="4610907"/>
                  <a:pt x="1288436" y="4603899"/>
                </a:cubicBezTo>
                <a:cubicBezTo>
                  <a:pt x="1296658" y="4596739"/>
                  <a:pt x="1297962" y="4584276"/>
                  <a:pt x="1291414" y="4575488"/>
                </a:cubicBezTo>
                <a:cubicBezTo>
                  <a:pt x="1287935" y="4571208"/>
                  <a:pt x="1283099" y="4568737"/>
                  <a:pt x="1278060" y="4568192"/>
                </a:cubicBezTo>
                <a:close/>
                <a:moveTo>
                  <a:pt x="1142418" y="4528687"/>
                </a:moveTo>
                <a:cubicBezTo>
                  <a:pt x="1135984" y="4527692"/>
                  <a:pt x="1129178" y="4529197"/>
                  <a:pt x="1123522" y="4533440"/>
                </a:cubicBezTo>
                <a:cubicBezTo>
                  <a:pt x="1112213" y="4541926"/>
                  <a:pt x="1109797" y="4558101"/>
                  <a:pt x="1118125" y="4569616"/>
                </a:cubicBezTo>
                <a:cubicBezTo>
                  <a:pt x="1126453" y="4581133"/>
                  <a:pt x="1142367" y="4583594"/>
                  <a:pt x="1153676" y="4575109"/>
                </a:cubicBezTo>
                <a:cubicBezTo>
                  <a:pt x="1164985" y="4566624"/>
                  <a:pt x="1167402" y="4550449"/>
                  <a:pt x="1159074" y="4538934"/>
                </a:cubicBezTo>
                <a:cubicBezTo>
                  <a:pt x="1154911" y="4533176"/>
                  <a:pt x="1148850" y="4529681"/>
                  <a:pt x="1142418" y="4528687"/>
                </a:cubicBezTo>
                <a:close/>
                <a:moveTo>
                  <a:pt x="1003535" y="4479782"/>
                </a:moveTo>
                <a:cubicBezTo>
                  <a:pt x="994711" y="4478067"/>
                  <a:pt x="985242" y="4479781"/>
                  <a:pt x="977224" y="4485331"/>
                </a:cubicBezTo>
                <a:cubicBezTo>
                  <a:pt x="961186" y="4496430"/>
                  <a:pt x="957021" y="4518629"/>
                  <a:pt x="967917" y="4534956"/>
                </a:cubicBezTo>
                <a:cubicBezTo>
                  <a:pt x="978814" y="4551282"/>
                  <a:pt x="1000646" y="4555525"/>
                  <a:pt x="1016683" y="4544425"/>
                </a:cubicBezTo>
                <a:cubicBezTo>
                  <a:pt x="1032721" y="4533326"/>
                  <a:pt x="1036886" y="4511128"/>
                  <a:pt x="1025990" y="4494802"/>
                </a:cubicBezTo>
                <a:cubicBezTo>
                  <a:pt x="1020542" y="4486639"/>
                  <a:pt x="1012360" y="4481497"/>
                  <a:pt x="1003535" y="4479782"/>
                </a:cubicBezTo>
                <a:close/>
                <a:moveTo>
                  <a:pt x="790125" y="4446245"/>
                </a:moveTo>
                <a:cubicBezTo>
                  <a:pt x="812317" y="4442552"/>
                  <a:pt x="835538" y="4452346"/>
                  <a:pt x="848272" y="4472944"/>
                </a:cubicBezTo>
                <a:cubicBezTo>
                  <a:pt x="865247" y="4500371"/>
                  <a:pt x="857147" y="4536622"/>
                  <a:pt x="830180" y="4553895"/>
                </a:cubicBezTo>
                <a:cubicBezTo>
                  <a:pt x="803083" y="4570754"/>
                  <a:pt x="767700" y="4562533"/>
                  <a:pt x="750516" y="4535334"/>
                </a:cubicBezTo>
                <a:cubicBezTo>
                  <a:pt x="733660" y="4507909"/>
                  <a:pt x="741790" y="4471769"/>
                  <a:pt x="768700" y="4454534"/>
                </a:cubicBezTo>
                <a:cubicBezTo>
                  <a:pt x="775444" y="4450206"/>
                  <a:pt x="782727" y="4447477"/>
                  <a:pt x="790125" y="4446245"/>
                </a:cubicBezTo>
                <a:close/>
                <a:moveTo>
                  <a:pt x="600032" y="4423628"/>
                </a:moveTo>
                <a:cubicBezTo>
                  <a:pt x="620343" y="4421166"/>
                  <a:pt x="641070" y="4430982"/>
                  <a:pt x="651844" y="4450215"/>
                </a:cubicBezTo>
                <a:cubicBezTo>
                  <a:pt x="666209" y="4475824"/>
                  <a:pt x="657443" y="4508439"/>
                  <a:pt x="632263" y="4523061"/>
                </a:cubicBezTo>
                <a:cubicBezTo>
                  <a:pt x="607083" y="4537683"/>
                  <a:pt x="575028" y="4528743"/>
                  <a:pt x="560662" y="4503136"/>
                </a:cubicBezTo>
                <a:cubicBezTo>
                  <a:pt x="546561" y="4477566"/>
                  <a:pt x="555170" y="4445215"/>
                  <a:pt x="580020" y="4430404"/>
                </a:cubicBezTo>
                <a:cubicBezTo>
                  <a:pt x="580093" y="4430365"/>
                  <a:pt x="580168" y="4430328"/>
                  <a:pt x="580242" y="4430290"/>
                </a:cubicBezTo>
                <a:cubicBezTo>
                  <a:pt x="586537" y="4426635"/>
                  <a:pt x="593261" y="4424449"/>
                  <a:pt x="600032" y="4423628"/>
                </a:cubicBezTo>
                <a:close/>
                <a:moveTo>
                  <a:pt x="1151521" y="4391771"/>
                </a:moveTo>
                <a:cubicBezTo>
                  <a:pt x="1146589" y="4390819"/>
                  <a:pt x="1141302" y="4391766"/>
                  <a:pt x="1136817" y="4394834"/>
                </a:cubicBezTo>
                <a:cubicBezTo>
                  <a:pt x="1127781" y="4401045"/>
                  <a:pt x="1125403" y="4413547"/>
                  <a:pt x="1131496" y="4422714"/>
                </a:cubicBezTo>
                <a:cubicBezTo>
                  <a:pt x="1137591" y="4431919"/>
                  <a:pt x="1149857" y="4434343"/>
                  <a:pt x="1158888" y="4428131"/>
                </a:cubicBezTo>
                <a:cubicBezTo>
                  <a:pt x="1167800" y="4421767"/>
                  <a:pt x="1170107" y="4409342"/>
                  <a:pt x="1164100" y="4400099"/>
                </a:cubicBezTo>
                <a:cubicBezTo>
                  <a:pt x="1161031" y="4395573"/>
                  <a:pt x="1156453" y="4392723"/>
                  <a:pt x="1151521" y="4391771"/>
                </a:cubicBezTo>
                <a:close/>
                <a:moveTo>
                  <a:pt x="459449" y="4375685"/>
                </a:moveTo>
                <a:cubicBezTo>
                  <a:pt x="469833" y="4378924"/>
                  <a:pt x="479002" y="4386197"/>
                  <a:pt x="484497" y="4396727"/>
                </a:cubicBezTo>
                <a:cubicBezTo>
                  <a:pt x="495482" y="4417789"/>
                  <a:pt x="487605" y="4443928"/>
                  <a:pt x="466903" y="4455140"/>
                </a:cubicBezTo>
                <a:cubicBezTo>
                  <a:pt x="446198" y="4466315"/>
                  <a:pt x="420508" y="4458284"/>
                  <a:pt x="409523" y="4437222"/>
                </a:cubicBezTo>
                <a:cubicBezTo>
                  <a:pt x="398556" y="4416198"/>
                  <a:pt x="406381" y="4390099"/>
                  <a:pt x="427019" y="4378886"/>
                </a:cubicBezTo>
                <a:cubicBezTo>
                  <a:pt x="427052" y="4378886"/>
                  <a:pt x="427082" y="4378847"/>
                  <a:pt x="427116" y="4378847"/>
                </a:cubicBezTo>
                <a:cubicBezTo>
                  <a:pt x="437467" y="4373241"/>
                  <a:pt x="449066" y="4372446"/>
                  <a:pt x="459449" y="4375685"/>
                </a:cubicBezTo>
                <a:close/>
                <a:moveTo>
                  <a:pt x="1018320" y="4342265"/>
                </a:moveTo>
                <a:cubicBezTo>
                  <a:pt x="1012000" y="4340816"/>
                  <a:pt x="1005136" y="4341819"/>
                  <a:pt x="999228" y="4345626"/>
                </a:cubicBezTo>
                <a:cubicBezTo>
                  <a:pt x="987416" y="4353240"/>
                  <a:pt x="983894" y="4369151"/>
                  <a:pt x="991370" y="4381159"/>
                </a:cubicBezTo>
                <a:cubicBezTo>
                  <a:pt x="991515" y="4381386"/>
                  <a:pt x="991664" y="4381651"/>
                  <a:pt x="991816" y="4381878"/>
                </a:cubicBezTo>
                <a:cubicBezTo>
                  <a:pt x="999388" y="4393583"/>
                  <a:pt x="1014856" y="4396803"/>
                  <a:pt x="1026363" y="4389114"/>
                </a:cubicBezTo>
                <a:cubicBezTo>
                  <a:pt x="1038130" y="4381500"/>
                  <a:pt x="1041614" y="4365627"/>
                  <a:pt x="1034154" y="4353619"/>
                </a:cubicBezTo>
                <a:cubicBezTo>
                  <a:pt x="1030418" y="4347615"/>
                  <a:pt x="1024640" y="4343714"/>
                  <a:pt x="1018320" y="4342265"/>
                </a:cubicBezTo>
                <a:close/>
                <a:moveTo>
                  <a:pt x="885394" y="4282838"/>
                </a:moveTo>
                <a:cubicBezTo>
                  <a:pt x="876809" y="4280471"/>
                  <a:pt x="867341" y="4281418"/>
                  <a:pt x="858997" y="4286229"/>
                </a:cubicBezTo>
                <a:cubicBezTo>
                  <a:pt x="842178" y="4295927"/>
                  <a:pt x="836259" y="4317632"/>
                  <a:pt x="845777" y="4334754"/>
                </a:cubicBezTo>
                <a:cubicBezTo>
                  <a:pt x="855292" y="4351876"/>
                  <a:pt x="876646" y="4357900"/>
                  <a:pt x="893465" y="4348202"/>
                </a:cubicBezTo>
                <a:cubicBezTo>
                  <a:pt x="909438" y="4337708"/>
                  <a:pt x="915059" y="4316610"/>
                  <a:pt x="906494" y="4299336"/>
                </a:cubicBezTo>
                <a:cubicBezTo>
                  <a:pt x="901681" y="4290888"/>
                  <a:pt x="893979" y="4285206"/>
                  <a:pt x="885394" y="4282838"/>
                </a:cubicBezTo>
                <a:close/>
                <a:moveTo>
                  <a:pt x="673780" y="4232605"/>
                </a:moveTo>
                <a:cubicBezTo>
                  <a:pt x="696107" y="4230697"/>
                  <a:pt x="718433" y="4242183"/>
                  <a:pt x="729594" y="4263576"/>
                </a:cubicBezTo>
                <a:cubicBezTo>
                  <a:pt x="744537" y="4292214"/>
                  <a:pt x="733835" y="4327784"/>
                  <a:pt x="705691" y="4342974"/>
                </a:cubicBezTo>
                <a:cubicBezTo>
                  <a:pt x="677545" y="4358202"/>
                  <a:pt x="642611" y="4347293"/>
                  <a:pt x="627669" y="4318655"/>
                </a:cubicBezTo>
                <a:cubicBezTo>
                  <a:pt x="627616" y="4318541"/>
                  <a:pt x="627565" y="4318466"/>
                  <a:pt x="627516" y="4318351"/>
                </a:cubicBezTo>
                <a:cubicBezTo>
                  <a:pt x="612733" y="4289638"/>
                  <a:pt x="623633" y="4254144"/>
                  <a:pt x="651866" y="4239105"/>
                </a:cubicBezTo>
                <a:cubicBezTo>
                  <a:pt x="658895" y="4235364"/>
                  <a:pt x="666338" y="4233241"/>
                  <a:pt x="673780" y="4232605"/>
                </a:cubicBezTo>
                <a:close/>
                <a:moveTo>
                  <a:pt x="1037295" y="4205822"/>
                </a:moveTo>
                <a:cubicBezTo>
                  <a:pt x="1032489" y="4204595"/>
                  <a:pt x="1027224" y="4205239"/>
                  <a:pt x="1022639" y="4208043"/>
                </a:cubicBezTo>
                <a:cubicBezTo>
                  <a:pt x="1013181" y="4213573"/>
                  <a:pt x="1009930" y="4225884"/>
                  <a:pt x="1015381" y="4235506"/>
                </a:cubicBezTo>
                <a:cubicBezTo>
                  <a:pt x="1020831" y="4245127"/>
                  <a:pt x="1032911" y="4248423"/>
                  <a:pt x="1042369" y="4242893"/>
                </a:cubicBezTo>
                <a:cubicBezTo>
                  <a:pt x="1051713" y="4237173"/>
                  <a:pt x="1054852" y="4224900"/>
                  <a:pt x="1049443" y="4215239"/>
                </a:cubicBezTo>
                <a:cubicBezTo>
                  <a:pt x="1049361" y="4215089"/>
                  <a:pt x="1049279" y="4214937"/>
                  <a:pt x="1049197" y="4214823"/>
                </a:cubicBezTo>
                <a:cubicBezTo>
                  <a:pt x="1046448" y="4210146"/>
                  <a:pt x="1042101" y="4207048"/>
                  <a:pt x="1037295" y="4205822"/>
                </a:cubicBezTo>
                <a:close/>
                <a:moveTo>
                  <a:pt x="485555" y="4195129"/>
                </a:moveTo>
                <a:cubicBezTo>
                  <a:pt x="505930" y="4194366"/>
                  <a:pt x="525742" y="4205780"/>
                  <a:pt x="534987" y="4225695"/>
                </a:cubicBezTo>
                <a:cubicBezTo>
                  <a:pt x="547357" y="4252401"/>
                  <a:pt x="536133" y="4284221"/>
                  <a:pt x="509919" y="4296797"/>
                </a:cubicBezTo>
                <a:cubicBezTo>
                  <a:pt x="483704" y="4309412"/>
                  <a:pt x="452419" y="4297972"/>
                  <a:pt x="440048" y="4271304"/>
                </a:cubicBezTo>
                <a:lnTo>
                  <a:pt x="440793" y="4271304"/>
                </a:lnTo>
                <a:cubicBezTo>
                  <a:pt x="440697" y="4271114"/>
                  <a:pt x="440599" y="4270887"/>
                  <a:pt x="440507" y="4270697"/>
                </a:cubicBezTo>
                <a:cubicBezTo>
                  <a:pt x="428210" y="4244218"/>
                  <a:pt x="439338" y="4212588"/>
                  <a:pt x="465363" y="4200087"/>
                </a:cubicBezTo>
                <a:cubicBezTo>
                  <a:pt x="471909" y="4196991"/>
                  <a:pt x="478763" y="4195383"/>
                  <a:pt x="485555" y="4195129"/>
                </a:cubicBezTo>
                <a:close/>
                <a:moveTo>
                  <a:pt x="910218" y="4146845"/>
                </a:moveTo>
                <a:cubicBezTo>
                  <a:pt x="904020" y="4144856"/>
                  <a:pt x="897077" y="4145274"/>
                  <a:pt x="890859" y="4148569"/>
                </a:cubicBezTo>
                <a:cubicBezTo>
                  <a:pt x="890587" y="4148720"/>
                  <a:pt x="890319" y="4148834"/>
                  <a:pt x="890051" y="4148985"/>
                </a:cubicBezTo>
                <a:cubicBezTo>
                  <a:pt x="877952" y="4155691"/>
                  <a:pt x="873481" y="4171108"/>
                  <a:pt x="880063" y="4183419"/>
                </a:cubicBezTo>
                <a:cubicBezTo>
                  <a:pt x="886649" y="4195958"/>
                  <a:pt x="901859" y="4200807"/>
                  <a:pt x="914311" y="4194405"/>
                </a:cubicBezTo>
                <a:cubicBezTo>
                  <a:pt x="926748" y="4187814"/>
                  <a:pt x="931584" y="4172207"/>
                  <a:pt x="925107" y="4159554"/>
                </a:cubicBezTo>
                <a:cubicBezTo>
                  <a:pt x="921868" y="4153228"/>
                  <a:pt x="916415" y="4148833"/>
                  <a:pt x="910218" y="4146845"/>
                </a:cubicBezTo>
                <a:close/>
                <a:moveTo>
                  <a:pt x="348378" y="4137541"/>
                </a:moveTo>
                <a:cubicBezTo>
                  <a:pt x="358498" y="4141552"/>
                  <a:pt x="367114" y="4149498"/>
                  <a:pt x="371828" y="4160426"/>
                </a:cubicBezTo>
                <a:cubicBezTo>
                  <a:pt x="381257" y="4182246"/>
                  <a:pt x="371503" y="4207739"/>
                  <a:pt x="350045" y="4217323"/>
                </a:cubicBezTo>
                <a:cubicBezTo>
                  <a:pt x="328587" y="4226906"/>
                  <a:pt x="303550" y="4216982"/>
                  <a:pt x="294121" y="4195163"/>
                </a:cubicBezTo>
                <a:cubicBezTo>
                  <a:pt x="294049" y="4195012"/>
                  <a:pt x="293976" y="4194821"/>
                  <a:pt x="293904" y="4194671"/>
                </a:cubicBezTo>
                <a:cubicBezTo>
                  <a:pt x="284643" y="4172964"/>
                  <a:pt x="294407" y="4147773"/>
                  <a:pt x="315713" y="4138341"/>
                </a:cubicBezTo>
                <a:cubicBezTo>
                  <a:pt x="315776" y="4138303"/>
                  <a:pt x="315840" y="4138265"/>
                  <a:pt x="315904" y="4138265"/>
                </a:cubicBezTo>
                <a:cubicBezTo>
                  <a:pt x="326633" y="4133455"/>
                  <a:pt x="338257" y="4133531"/>
                  <a:pt x="348378" y="4137541"/>
                </a:cubicBezTo>
                <a:close/>
                <a:moveTo>
                  <a:pt x="780143" y="4077656"/>
                </a:moveTo>
                <a:cubicBezTo>
                  <a:pt x="771569" y="4075023"/>
                  <a:pt x="762008" y="4075724"/>
                  <a:pt x="753494" y="4080383"/>
                </a:cubicBezTo>
                <a:cubicBezTo>
                  <a:pt x="737442" y="4089133"/>
                  <a:pt x="730686" y="4108984"/>
                  <a:pt x="737963" y="4125992"/>
                </a:cubicBezTo>
                <a:cubicBezTo>
                  <a:pt x="745680" y="4144023"/>
                  <a:pt x="766304" y="4152244"/>
                  <a:pt x="784019" y="4144402"/>
                </a:cubicBezTo>
                <a:cubicBezTo>
                  <a:pt x="784894" y="4144023"/>
                  <a:pt x="785750" y="4143607"/>
                  <a:pt x="786592" y="4143114"/>
                </a:cubicBezTo>
                <a:cubicBezTo>
                  <a:pt x="803619" y="4133833"/>
                  <a:pt x="810015" y="4112241"/>
                  <a:pt x="800876" y="4094930"/>
                </a:cubicBezTo>
                <a:cubicBezTo>
                  <a:pt x="796307" y="4086256"/>
                  <a:pt x="788718" y="4080289"/>
                  <a:pt x="780143" y="4077656"/>
                </a:cubicBezTo>
                <a:close/>
                <a:moveTo>
                  <a:pt x="939064" y="4012425"/>
                </a:moveTo>
                <a:cubicBezTo>
                  <a:pt x="934295" y="4010740"/>
                  <a:pt x="928894" y="4010910"/>
                  <a:pt x="923990" y="4013335"/>
                </a:cubicBezTo>
                <a:cubicBezTo>
                  <a:pt x="914248" y="4018258"/>
                  <a:pt x="910123" y="4030191"/>
                  <a:pt x="914684" y="4040230"/>
                </a:cubicBezTo>
                <a:cubicBezTo>
                  <a:pt x="919516" y="4050154"/>
                  <a:pt x="931350" y="4054245"/>
                  <a:pt x="941114" y="4049321"/>
                </a:cubicBezTo>
                <a:cubicBezTo>
                  <a:pt x="941240" y="4049245"/>
                  <a:pt x="941367" y="4049208"/>
                  <a:pt x="941494" y="4049132"/>
                </a:cubicBezTo>
                <a:cubicBezTo>
                  <a:pt x="951106" y="4044359"/>
                  <a:pt x="955100" y="4032577"/>
                  <a:pt x="950420" y="4022805"/>
                </a:cubicBezTo>
                <a:cubicBezTo>
                  <a:pt x="950398" y="4022766"/>
                  <a:pt x="950373" y="4022690"/>
                  <a:pt x="950347" y="4022653"/>
                </a:cubicBezTo>
                <a:cubicBezTo>
                  <a:pt x="947972" y="4017653"/>
                  <a:pt x="943834" y="4014110"/>
                  <a:pt x="939064" y="4012425"/>
                </a:cubicBezTo>
                <a:close/>
                <a:moveTo>
                  <a:pt x="575310" y="4012328"/>
                </a:moveTo>
                <a:cubicBezTo>
                  <a:pt x="597794" y="4012607"/>
                  <a:pt x="619000" y="4026336"/>
                  <a:pt x="628037" y="4048866"/>
                </a:cubicBezTo>
                <a:cubicBezTo>
                  <a:pt x="640084" y="4078868"/>
                  <a:pt x="625938" y="4113150"/>
                  <a:pt x="596436" y="4125424"/>
                </a:cubicBezTo>
                <a:cubicBezTo>
                  <a:pt x="566934" y="4137697"/>
                  <a:pt x="533252" y="4123265"/>
                  <a:pt x="521202" y="4093262"/>
                </a:cubicBezTo>
                <a:cubicBezTo>
                  <a:pt x="509233" y="4063981"/>
                  <a:pt x="522464" y="4030305"/>
                  <a:pt x="550983" y="4017500"/>
                </a:cubicBezTo>
                <a:cubicBezTo>
                  <a:pt x="551585" y="4017236"/>
                  <a:pt x="552192" y="4016971"/>
                  <a:pt x="552803" y="4016705"/>
                </a:cubicBezTo>
                <a:cubicBezTo>
                  <a:pt x="560179" y="4013637"/>
                  <a:pt x="567816" y="4012235"/>
                  <a:pt x="575310" y="4012328"/>
                </a:cubicBezTo>
                <a:close/>
                <a:moveTo>
                  <a:pt x="387409" y="3959300"/>
                </a:moveTo>
                <a:cubicBezTo>
                  <a:pt x="407660" y="3959822"/>
                  <a:pt x="426611" y="3972394"/>
                  <a:pt x="434554" y="3992765"/>
                </a:cubicBezTo>
                <a:cubicBezTo>
                  <a:pt x="445174" y="4019962"/>
                  <a:pt x="432101" y="4050798"/>
                  <a:pt x="405346" y="4061632"/>
                </a:cubicBezTo>
                <a:cubicBezTo>
                  <a:pt x="378596" y="4072428"/>
                  <a:pt x="348298" y="4059132"/>
                  <a:pt x="337676" y="4031896"/>
                </a:cubicBezTo>
                <a:cubicBezTo>
                  <a:pt x="327244" y="4004584"/>
                  <a:pt x="340363" y="3973824"/>
                  <a:pt x="367085" y="3962952"/>
                </a:cubicBezTo>
                <a:cubicBezTo>
                  <a:pt x="373764" y="3960291"/>
                  <a:pt x="380659" y="3959125"/>
                  <a:pt x="387409" y="3959300"/>
                </a:cubicBezTo>
                <a:close/>
                <a:moveTo>
                  <a:pt x="815650" y="3945206"/>
                </a:moveTo>
                <a:cubicBezTo>
                  <a:pt x="809693" y="3942781"/>
                  <a:pt x="802837" y="3942648"/>
                  <a:pt x="796464" y="3945376"/>
                </a:cubicBezTo>
                <a:cubicBezTo>
                  <a:pt x="783569" y="3950868"/>
                  <a:pt x="777497" y="3965945"/>
                  <a:pt x="782902" y="3979090"/>
                </a:cubicBezTo>
                <a:cubicBezTo>
                  <a:pt x="788308" y="3992197"/>
                  <a:pt x="803138" y="3998371"/>
                  <a:pt x="816034" y="3992878"/>
                </a:cubicBezTo>
                <a:cubicBezTo>
                  <a:pt x="816157" y="3992841"/>
                  <a:pt x="816283" y="3992765"/>
                  <a:pt x="816406" y="3992726"/>
                </a:cubicBezTo>
                <a:cubicBezTo>
                  <a:pt x="829212" y="3987007"/>
                  <a:pt x="835045" y="3971816"/>
                  <a:pt x="829435" y="3958785"/>
                </a:cubicBezTo>
                <a:cubicBezTo>
                  <a:pt x="826662" y="3952346"/>
                  <a:pt x="821606" y="3947629"/>
                  <a:pt x="815650" y="3945206"/>
                </a:cubicBezTo>
                <a:close/>
                <a:moveTo>
                  <a:pt x="223392" y="3889463"/>
                </a:moveTo>
                <a:cubicBezTo>
                  <a:pt x="245634" y="3882076"/>
                  <a:pt x="269542" y="3894426"/>
                  <a:pt x="276847" y="3917041"/>
                </a:cubicBezTo>
                <a:cubicBezTo>
                  <a:pt x="284167" y="3939694"/>
                  <a:pt x="272051" y="3964089"/>
                  <a:pt x="249785" y="3971551"/>
                </a:cubicBezTo>
                <a:cubicBezTo>
                  <a:pt x="227520" y="3979014"/>
                  <a:pt x="203536" y="3966664"/>
                  <a:pt x="196216" y="3944012"/>
                </a:cubicBezTo>
                <a:lnTo>
                  <a:pt x="197334" y="3944769"/>
                </a:lnTo>
                <a:cubicBezTo>
                  <a:pt x="189633" y="3922192"/>
                  <a:pt x="201263" y="3897494"/>
                  <a:pt x="223392" y="3889463"/>
                </a:cubicBezTo>
                <a:close/>
                <a:moveTo>
                  <a:pt x="664203" y="3864120"/>
                </a:moveTo>
                <a:cubicBezTo>
                  <a:pt x="646223" y="3871318"/>
                  <a:pt x="637381" y="3892001"/>
                  <a:pt x="644458" y="3910298"/>
                </a:cubicBezTo>
                <a:cubicBezTo>
                  <a:pt x="651538" y="3928594"/>
                  <a:pt x="671853" y="3937572"/>
                  <a:pt x="689837" y="3930374"/>
                </a:cubicBezTo>
                <a:cubicBezTo>
                  <a:pt x="689848" y="3930374"/>
                  <a:pt x="689863" y="3930374"/>
                  <a:pt x="689874" y="3930374"/>
                </a:cubicBezTo>
                <a:cubicBezTo>
                  <a:pt x="707850" y="3923139"/>
                  <a:pt x="716666" y="3902456"/>
                  <a:pt x="709567" y="3884160"/>
                </a:cubicBezTo>
                <a:cubicBezTo>
                  <a:pt x="702471" y="3865901"/>
                  <a:pt x="682172" y="3856924"/>
                  <a:pt x="664203" y="3864120"/>
                </a:cubicBezTo>
                <a:close/>
                <a:moveTo>
                  <a:pt x="839115" y="3815216"/>
                </a:moveTo>
                <a:cubicBezTo>
                  <a:pt x="838831" y="3815330"/>
                  <a:pt x="838548" y="3815444"/>
                  <a:pt x="838273" y="3815557"/>
                </a:cubicBezTo>
                <a:cubicBezTo>
                  <a:pt x="828419" y="3819762"/>
                  <a:pt x="823796" y="3831315"/>
                  <a:pt x="827946" y="3841354"/>
                </a:cubicBezTo>
                <a:cubicBezTo>
                  <a:pt x="831956" y="3851582"/>
                  <a:pt x="843339" y="3856620"/>
                  <a:pt x="853435" y="3852643"/>
                </a:cubicBezTo>
                <a:cubicBezTo>
                  <a:pt x="863591" y="3848590"/>
                  <a:pt x="868616" y="3836960"/>
                  <a:pt x="864659" y="3826619"/>
                </a:cubicBezTo>
                <a:cubicBezTo>
                  <a:pt x="860705" y="3816315"/>
                  <a:pt x="849266" y="3811201"/>
                  <a:pt x="839115" y="3815216"/>
                </a:cubicBezTo>
                <a:close/>
                <a:moveTo>
                  <a:pt x="490374" y="3782187"/>
                </a:moveTo>
                <a:cubicBezTo>
                  <a:pt x="512531" y="3783610"/>
                  <a:pt x="532800" y="3798057"/>
                  <a:pt x="540924" y="3820558"/>
                </a:cubicBezTo>
                <a:cubicBezTo>
                  <a:pt x="551914" y="3850976"/>
                  <a:pt x="536576" y="3884728"/>
                  <a:pt x="506665" y="3895903"/>
                </a:cubicBezTo>
                <a:cubicBezTo>
                  <a:pt x="476750" y="3907115"/>
                  <a:pt x="443592" y="3891509"/>
                  <a:pt x="432603" y="3861053"/>
                </a:cubicBezTo>
                <a:cubicBezTo>
                  <a:pt x="432469" y="3860674"/>
                  <a:pt x="432339" y="3860294"/>
                  <a:pt x="432212" y="3859916"/>
                </a:cubicBezTo>
                <a:cubicBezTo>
                  <a:pt x="421830" y="3829270"/>
                  <a:pt x="437841" y="3795859"/>
                  <a:pt x="467968" y="3785290"/>
                </a:cubicBezTo>
                <a:cubicBezTo>
                  <a:pt x="475393" y="3782686"/>
                  <a:pt x="482988" y="3781713"/>
                  <a:pt x="490374" y="3782187"/>
                </a:cubicBezTo>
                <a:close/>
                <a:moveTo>
                  <a:pt x="716267" y="3732636"/>
                </a:moveTo>
                <a:cubicBezTo>
                  <a:pt x="716193" y="3732674"/>
                  <a:pt x="716123" y="3732674"/>
                  <a:pt x="716048" y="3732711"/>
                </a:cubicBezTo>
                <a:cubicBezTo>
                  <a:pt x="702869" y="3737447"/>
                  <a:pt x="695968" y="3752183"/>
                  <a:pt x="700633" y="3765592"/>
                </a:cubicBezTo>
                <a:cubicBezTo>
                  <a:pt x="705372" y="3779002"/>
                  <a:pt x="719766" y="3786048"/>
                  <a:pt x="733020" y="3781503"/>
                </a:cubicBezTo>
                <a:cubicBezTo>
                  <a:pt x="733093" y="3781464"/>
                  <a:pt x="733164" y="3781464"/>
                  <a:pt x="733239" y="3781427"/>
                </a:cubicBezTo>
                <a:cubicBezTo>
                  <a:pt x="746417" y="3776691"/>
                  <a:pt x="753319" y="3761955"/>
                  <a:pt x="748654" y="3748546"/>
                </a:cubicBezTo>
                <a:cubicBezTo>
                  <a:pt x="748554" y="3748243"/>
                  <a:pt x="748442" y="3747902"/>
                  <a:pt x="748331" y="3747599"/>
                </a:cubicBezTo>
                <a:cubicBezTo>
                  <a:pt x="743536" y="3734454"/>
                  <a:pt x="729181" y="3727749"/>
                  <a:pt x="716267" y="3732636"/>
                </a:cubicBezTo>
                <a:close/>
                <a:moveTo>
                  <a:pt x="308794" y="3716871"/>
                </a:moveTo>
                <a:cubicBezTo>
                  <a:pt x="329125" y="3719138"/>
                  <a:pt x="347139" y="3733450"/>
                  <a:pt x="353372" y="3754644"/>
                </a:cubicBezTo>
                <a:cubicBezTo>
                  <a:pt x="361683" y="3782941"/>
                  <a:pt x="345907" y="3812678"/>
                  <a:pt x="318135" y="3821163"/>
                </a:cubicBezTo>
                <a:cubicBezTo>
                  <a:pt x="290363" y="3829611"/>
                  <a:pt x="261112" y="3813549"/>
                  <a:pt x="252800" y="3785290"/>
                </a:cubicBezTo>
                <a:cubicBezTo>
                  <a:pt x="252791" y="3785253"/>
                  <a:pt x="252781" y="3785214"/>
                  <a:pt x="252772" y="3785177"/>
                </a:cubicBezTo>
                <a:cubicBezTo>
                  <a:pt x="244376" y="3757182"/>
                  <a:pt x="259889" y="3727560"/>
                  <a:pt x="287421" y="3718999"/>
                </a:cubicBezTo>
                <a:cubicBezTo>
                  <a:pt x="287626" y="3718923"/>
                  <a:pt x="287831" y="3718884"/>
                  <a:pt x="288037" y="3718809"/>
                </a:cubicBezTo>
                <a:cubicBezTo>
                  <a:pt x="294980" y="3716696"/>
                  <a:pt x="302016" y="3716114"/>
                  <a:pt x="308794" y="3716871"/>
                </a:cubicBezTo>
                <a:close/>
                <a:moveTo>
                  <a:pt x="590815" y="3642858"/>
                </a:moveTo>
                <a:cubicBezTo>
                  <a:pt x="572309" y="3648729"/>
                  <a:pt x="561979" y="3668730"/>
                  <a:pt x="567734" y="3687558"/>
                </a:cubicBezTo>
                <a:cubicBezTo>
                  <a:pt x="573489" y="3706384"/>
                  <a:pt x="593157" y="3716915"/>
                  <a:pt x="611662" y="3711044"/>
                </a:cubicBezTo>
                <a:cubicBezTo>
                  <a:pt x="629414" y="3704300"/>
                  <a:pt x="639350" y="3685057"/>
                  <a:pt x="634742" y="3666344"/>
                </a:cubicBezTo>
                <a:cubicBezTo>
                  <a:pt x="634724" y="3666268"/>
                  <a:pt x="634705" y="3666230"/>
                  <a:pt x="634686" y="3666154"/>
                </a:cubicBezTo>
                <a:cubicBezTo>
                  <a:pt x="628894" y="3647404"/>
                  <a:pt x="609253" y="3636948"/>
                  <a:pt x="590815" y="3642858"/>
                </a:cubicBezTo>
                <a:close/>
                <a:moveTo>
                  <a:pt x="148195" y="3634145"/>
                </a:moveTo>
                <a:cubicBezTo>
                  <a:pt x="148199" y="3634145"/>
                  <a:pt x="148204" y="3634145"/>
                  <a:pt x="148207" y="3634145"/>
                </a:cubicBezTo>
                <a:cubicBezTo>
                  <a:pt x="170820" y="3627857"/>
                  <a:pt x="194148" y="3641456"/>
                  <a:pt x="200312" y="3664449"/>
                </a:cubicBezTo>
                <a:cubicBezTo>
                  <a:pt x="206239" y="3687558"/>
                  <a:pt x="192791" y="3711196"/>
                  <a:pt x="170158" y="3717483"/>
                </a:cubicBezTo>
                <a:cubicBezTo>
                  <a:pt x="169975" y="3717522"/>
                  <a:pt x="169793" y="3717597"/>
                  <a:pt x="169610" y="3717635"/>
                </a:cubicBezTo>
                <a:cubicBezTo>
                  <a:pt x="147106" y="3723507"/>
                  <a:pt x="124184" y="3709717"/>
                  <a:pt x="118413" y="3686799"/>
                </a:cubicBezTo>
                <a:cubicBezTo>
                  <a:pt x="118318" y="3686459"/>
                  <a:pt x="118226" y="3686118"/>
                  <a:pt x="118140" y="3685777"/>
                </a:cubicBezTo>
                <a:cubicBezTo>
                  <a:pt x="112431" y="3663048"/>
                  <a:pt x="125887" y="3639941"/>
                  <a:pt x="148195" y="3634145"/>
                </a:cubicBezTo>
                <a:close/>
                <a:moveTo>
                  <a:pt x="768012" y="3605735"/>
                </a:moveTo>
                <a:cubicBezTo>
                  <a:pt x="767971" y="3605735"/>
                  <a:pt x="767930" y="3605772"/>
                  <a:pt x="767890" y="3605772"/>
                </a:cubicBezTo>
                <a:cubicBezTo>
                  <a:pt x="757481" y="3609068"/>
                  <a:pt x="751666" y="3620319"/>
                  <a:pt x="754897" y="3630887"/>
                </a:cubicBezTo>
                <a:cubicBezTo>
                  <a:pt x="758129" y="3641494"/>
                  <a:pt x="769185" y="3647404"/>
                  <a:pt x="779590" y="3644107"/>
                </a:cubicBezTo>
                <a:cubicBezTo>
                  <a:pt x="789997" y="3640850"/>
                  <a:pt x="795812" y="3629599"/>
                  <a:pt x="792581" y="3618993"/>
                </a:cubicBezTo>
                <a:cubicBezTo>
                  <a:pt x="789365" y="3608462"/>
                  <a:pt x="778391" y="3602515"/>
                  <a:pt x="768012" y="3605735"/>
                </a:cubicBezTo>
                <a:close/>
                <a:moveTo>
                  <a:pt x="421926" y="3548648"/>
                </a:moveTo>
                <a:cubicBezTo>
                  <a:pt x="444147" y="3551844"/>
                  <a:pt x="463428" y="3568166"/>
                  <a:pt x="469609" y="3591604"/>
                </a:cubicBezTo>
                <a:cubicBezTo>
                  <a:pt x="477867" y="3622894"/>
                  <a:pt x="459611" y="3655093"/>
                  <a:pt x="428836" y="3663503"/>
                </a:cubicBezTo>
                <a:cubicBezTo>
                  <a:pt x="398057" y="3671913"/>
                  <a:pt x="366410" y="3653350"/>
                  <a:pt x="358151" y="3622023"/>
                </a:cubicBezTo>
                <a:cubicBezTo>
                  <a:pt x="358068" y="3621720"/>
                  <a:pt x="357988" y="3621417"/>
                  <a:pt x="357912" y="3621114"/>
                </a:cubicBezTo>
                <a:cubicBezTo>
                  <a:pt x="350001" y="3589900"/>
                  <a:pt x="368442" y="3558080"/>
                  <a:pt x="399100" y="3550049"/>
                </a:cubicBezTo>
                <a:cubicBezTo>
                  <a:pt x="406784" y="3547975"/>
                  <a:pt x="414518" y="3547583"/>
                  <a:pt x="421926" y="3548648"/>
                </a:cubicBezTo>
                <a:close/>
                <a:moveTo>
                  <a:pt x="652320" y="3515880"/>
                </a:moveTo>
                <a:cubicBezTo>
                  <a:pt x="638811" y="3519556"/>
                  <a:pt x="630774" y="3533647"/>
                  <a:pt x="634369" y="3547397"/>
                </a:cubicBezTo>
                <a:cubicBezTo>
                  <a:pt x="638170" y="3561111"/>
                  <a:pt x="652085" y="3569217"/>
                  <a:pt x="665639" y="3565581"/>
                </a:cubicBezTo>
                <a:cubicBezTo>
                  <a:pt x="678989" y="3561792"/>
                  <a:pt x="686859" y="3547776"/>
                  <a:pt x="683293" y="3534139"/>
                </a:cubicBezTo>
                <a:cubicBezTo>
                  <a:pt x="679697" y="3520388"/>
                  <a:pt x="665829" y="3512206"/>
                  <a:pt x="652320" y="3515880"/>
                </a:cubicBezTo>
                <a:close/>
                <a:moveTo>
                  <a:pt x="246451" y="3468828"/>
                </a:moveTo>
                <a:cubicBezTo>
                  <a:pt x="266581" y="3472459"/>
                  <a:pt x="283621" y="3487943"/>
                  <a:pt x="288482" y="3509478"/>
                </a:cubicBezTo>
                <a:cubicBezTo>
                  <a:pt x="294968" y="3538230"/>
                  <a:pt x="277322" y="3566906"/>
                  <a:pt x="249068" y="3573498"/>
                </a:cubicBezTo>
                <a:cubicBezTo>
                  <a:pt x="220814" y="3580089"/>
                  <a:pt x="192651" y="3562133"/>
                  <a:pt x="186166" y="3533381"/>
                </a:cubicBezTo>
                <a:cubicBezTo>
                  <a:pt x="179892" y="3504668"/>
                  <a:pt x="197476" y="3476105"/>
                  <a:pt x="225625" y="3469363"/>
                </a:cubicBezTo>
                <a:cubicBezTo>
                  <a:pt x="232686" y="3467725"/>
                  <a:pt x="239741" y="3467618"/>
                  <a:pt x="246451" y="3468828"/>
                </a:cubicBezTo>
                <a:close/>
                <a:moveTo>
                  <a:pt x="534026" y="3416557"/>
                </a:moveTo>
                <a:cubicBezTo>
                  <a:pt x="515178" y="3420913"/>
                  <a:pt x="503359" y="3440004"/>
                  <a:pt x="507632" y="3459173"/>
                </a:cubicBezTo>
                <a:cubicBezTo>
                  <a:pt x="511903" y="3478341"/>
                  <a:pt x="530646" y="3490386"/>
                  <a:pt x="549494" y="3486031"/>
                </a:cubicBezTo>
                <a:cubicBezTo>
                  <a:pt x="549680" y="3485992"/>
                  <a:pt x="549866" y="3485955"/>
                  <a:pt x="550056" y="3485916"/>
                </a:cubicBezTo>
                <a:cubicBezTo>
                  <a:pt x="568677" y="3481485"/>
                  <a:pt x="580257" y="3462544"/>
                  <a:pt x="575924" y="3443604"/>
                </a:cubicBezTo>
                <a:cubicBezTo>
                  <a:pt x="575913" y="3443528"/>
                  <a:pt x="575898" y="3443490"/>
                  <a:pt x="575887" y="3443415"/>
                </a:cubicBezTo>
                <a:cubicBezTo>
                  <a:pt x="571614" y="3424246"/>
                  <a:pt x="552874" y="3412239"/>
                  <a:pt x="534026" y="3416557"/>
                </a:cubicBezTo>
                <a:close/>
                <a:moveTo>
                  <a:pt x="713662" y="3391706"/>
                </a:moveTo>
                <a:cubicBezTo>
                  <a:pt x="707200" y="3395115"/>
                  <a:pt x="703115" y="3401896"/>
                  <a:pt x="703048" y="3409322"/>
                </a:cubicBezTo>
                <a:cubicBezTo>
                  <a:pt x="702948" y="3420421"/>
                  <a:pt x="711700" y="3429473"/>
                  <a:pt x="722596" y="3429588"/>
                </a:cubicBezTo>
                <a:cubicBezTo>
                  <a:pt x="729059" y="3426179"/>
                  <a:pt x="733142" y="3419397"/>
                  <a:pt x="733209" y="3411973"/>
                </a:cubicBezTo>
                <a:cubicBezTo>
                  <a:pt x="733309" y="3400873"/>
                  <a:pt x="724557" y="3391821"/>
                  <a:pt x="713662" y="3391706"/>
                </a:cubicBezTo>
                <a:close/>
                <a:moveTo>
                  <a:pt x="93799" y="3374129"/>
                </a:moveTo>
                <a:cubicBezTo>
                  <a:pt x="116669" y="3370000"/>
                  <a:pt x="138522" y="3385495"/>
                  <a:pt x="142611" y="3408753"/>
                </a:cubicBezTo>
                <a:cubicBezTo>
                  <a:pt x="142786" y="3409587"/>
                  <a:pt x="142937" y="3410382"/>
                  <a:pt x="143065" y="3411215"/>
                </a:cubicBezTo>
                <a:cubicBezTo>
                  <a:pt x="146713" y="3434777"/>
                  <a:pt x="130901" y="3456900"/>
                  <a:pt x="107749" y="3460612"/>
                </a:cubicBezTo>
                <a:cubicBezTo>
                  <a:pt x="84596" y="3464325"/>
                  <a:pt x="62871" y="3448225"/>
                  <a:pt x="59224" y="3424663"/>
                </a:cubicBezTo>
                <a:cubicBezTo>
                  <a:pt x="54916" y="3401253"/>
                  <a:pt x="70079" y="3378675"/>
                  <a:pt x="93099" y="3374281"/>
                </a:cubicBezTo>
                <a:cubicBezTo>
                  <a:pt x="93332" y="3374244"/>
                  <a:pt x="93566" y="3374205"/>
                  <a:pt x="93799" y="3374129"/>
                </a:cubicBezTo>
                <a:close/>
                <a:moveTo>
                  <a:pt x="349589" y="3309504"/>
                </a:moveTo>
                <a:cubicBezTo>
                  <a:pt x="380877" y="3303595"/>
                  <a:pt x="410971" y="3324581"/>
                  <a:pt x="416846" y="3356401"/>
                </a:cubicBezTo>
                <a:cubicBezTo>
                  <a:pt x="422727" y="3388260"/>
                  <a:pt x="402108" y="3418942"/>
                  <a:pt x="370788" y="3424928"/>
                </a:cubicBezTo>
                <a:cubicBezTo>
                  <a:pt x="339468" y="3430913"/>
                  <a:pt x="309311" y="3409927"/>
                  <a:pt x="303428" y="3378070"/>
                </a:cubicBezTo>
                <a:cubicBezTo>
                  <a:pt x="303422" y="3378031"/>
                  <a:pt x="303416" y="3377994"/>
                  <a:pt x="303409" y="3377955"/>
                </a:cubicBezTo>
                <a:cubicBezTo>
                  <a:pt x="297583" y="3346098"/>
                  <a:pt x="318259" y="3315414"/>
                  <a:pt x="349589" y="3309504"/>
                </a:cubicBezTo>
                <a:close/>
                <a:moveTo>
                  <a:pt x="604588" y="3295110"/>
                </a:moveTo>
                <a:cubicBezTo>
                  <a:pt x="590904" y="3297951"/>
                  <a:pt x="581974" y="3311436"/>
                  <a:pt x="584486" y="3325415"/>
                </a:cubicBezTo>
                <a:cubicBezTo>
                  <a:pt x="584520" y="3325604"/>
                  <a:pt x="584554" y="3325793"/>
                  <a:pt x="584591" y="3325983"/>
                </a:cubicBezTo>
                <a:cubicBezTo>
                  <a:pt x="587446" y="3340112"/>
                  <a:pt x="601022" y="3349204"/>
                  <a:pt x="614919" y="3346325"/>
                </a:cubicBezTo>
                <a:cubicBezTo>
                  <a:pt x="628815" y="3343408"/>
                  <a:pt x="637768" y="3329581"/>
                  <a:pt x="634917" y="3315452"/>
                </a:cubicBezTo>
                <a:cubicBezTo>
                  <a:pt x="632062" y="3301322"/>
                  <a:pt x="618485" y="3292193"/>
                  <a:pt x="604588" y="3295110"/>
                </a:cubicBezTo>
                <a:close/>
                <a:moveTo>
                  <a:pt x="183187" y="3215181"/>
                </a:moveTo>
                <a:cubicBezTo>
                  <a:pt x="211739" y="3210180"/>
                  <a:pt x="238876" y="3229652"/>
                  <a:pt x="243817" y="3258706"/>
                </a:cubicBezTo>
                <a:cubicBezTo>
                  <a:pt x="248761" y="3287761"/>
                  <a:pt x="229612" y="3315414"/>
                  <a:pt x="201049" y="3320453"/>
                </a:cubicBezTo>
                <a:cubicBezTo>
                  <a:pt x="172485" y="3325491"/>
                  <a:pt x="145321" y="3305982"/>
                  <a:pt x="140377" y="3276927"/>
                </a:cubicBezTo>
                <a:lnTo>
                  <a:pt x="139260" y="3276170"/>
                </a:lnTo>
                <a:cubicBezTo>
                  <a:pt x="135023" y="3247039"/>
                  <a:pt x="154604" y="3219840"/>
                  <a:pt x="183187" y="3215181"/>
                </a:cubicBezTo>
                <a:close/>
                <a:moveTo>
                  <a:pt x="494031" y="3186809"/>
                </a:moveTo>
                <a:cubicBezTo>
                  <a:pt x="474919" y="3189725"/>
                  <a:pt x="461751" y="3207870"/>
                  <a:pt x="464618" y="3227303"/>
                </a:cubicBezTo>
                <a:cubicBezTo>
                  <a:pt x="464618" y="3227303"/>
                  <a:pt x="464621" y="3227341"/>
                  <a:pt x="464621" y="3227341"/>
                </a:cubicBezTo>
                <a:cubicBezTo>
                  <a:pt x="467510" y="3246774"/>
                  <a:pt x="485341" y="3260183"/>
                  <a:pt x="504450" y="3257229"/>
                </a:cubicBezTo>
                <a:cubicBezTo>
                  <a:pt x="523547" y="3254312"/>
                  <a:pt x="536695" y="3236167"/>
                  <a:pt x="533829" y="3216734"/>
                </a:cubicBezTo>
                <a:cubicBezTo>
                  <a:pt x="530962" y="3197301"/>
                  <a:pt x="513143" y="3183892"/>
                  <a:pt x="494031" y="3186809"/>
                </a:cubicBezTo>
                <a:close/>
                <a:moveTo>
                  <a:pt x="675691" y="3176163"/>
                </a:moveTo>
                <a:cubicBezTo>
                  <a:pt x="675539" y="3176202"/>
                  <a:pt x="675389" y="3176202"/>
                  <a:pt x="675237" y="3176239"/>
                </a:cubicBezTo>
                <a:cubicBezTo>
                  <a:pt x="664690" y="3178020"/>
                  <a:pt x="657562" y="3188171"/>
                  <a:pt x="659311" y="3198892"/>
                </a:cubicBezTo>
                <a:cubicBezTo>
                  <a:pt x="659311" y="3198892"/>
                  <a:pt x="659315" y="3198892"/>
                  <a:pt x="659315" y="3198930"/>
                </a:cubicBezTo>
                <a:cubicBezTo>
                  <a:pt x="660863" y="3209877"/>
                  <a:pt x="670862" y="3217530"/>
                  <a:pt x="681647" y="3215938"/>
                </a:cubicBezTo>
                <a:cubicBezTo>
                  <a:pt x="692387" y="3214006"/>
                  <a:pt x="699754" y="3203854"/>
                  <a:pt x="698399" y="3192831"/>
                </a:cubicBezTo>
                <a:cubicBezTo>
                  <a:pt x="698392" y="3192793"/>
                  <a:pt x="698384" y="3192755"/>
                  <a:pt x="698377" y="3192680"/>
                </a:cubicBezTo>
                <a:cubicBezTo>
                  <a:pt x="696597" y="3181769"/>
                  <a:pt x="686442" y="3174345"/>
                  <a:pt x="675691" y="3176163"/>
                </a:cubicBezTo>
                <a:close/>
                <a:moveTo>
                  <a:pt x="57550" y="3111728"/>
                </a:moveTo>
                <a:cubicBezTo>
                  <a:pt x="80841" y="3109076"/>
                  <a:pt x="101850" y="3126122"/>
                  <a:pt x="104477" y="3149799"/>
                </a:cubicBezTo>
                <a:cubicBezTo>
                  <a:pt x="107104" y="3173511"/>
                  <a:pt x="90353" y="3194876"/>
                  <a:pt x="67063" y="3197566"/>
                </a:cubicBezTo>
                <a:cubicBezTo>
                  <a:pt x="43772" y="3200256"/>
                  <a:pt x="22763" y="3183209"/>
                  <a:pt x="20136" y="3159495"/>
                </a:cubicBezTo>
                <a:cubicBezTo>
                  <a:pt x="20079" y="3159041"/>
                  <a:pt x="20030" y="3158625"/>
                  <a:pt x="19987" y="3158170"/>
                </a:cubicBezTo>
                <a:cubicBezTo>
                  <a:pt x="17714" y="3134873"/>
                  <a:pt x="34448" y="3114077"/>
                  <a:pt x="57362" y="3111766"/>
                </a:cubicBezTo>
                <a:cubicBezTo>
                  <a:pt x="57425" y="3111766"/>
                  <a:pt x="57487" y="3111766"/>
                  <a:pt x="57550" y="3111728"/>
                </a:cubicBezTo>
                <a:close/>
                <a:moveTo>
                  <a:pt x="573318" y="3071233"/>
                </a:moveTo>
                <a:cubicBezTo>
                  <a:pt x="559452" y="3072824"/>
                  <a:pt x="549460" y="3085514"/>
                  <a:pt x="550983" y="3099643"/>
                </a:cubicBezTo>
                <a:cubicBezTo>
                  <a:pt x="551016" y="3100023"/>
                  <a:pt x="551061" y="3100402"/>
                  <a:pt x="551113" y="3100742"/>
                </a:cubicBezTo>
                <a:cubicBezTo>
                  <a:pt x="553023" y="3114645"/>
                  <a:pt x="565635" y="3124304"/>
                  <a:pt x="579274" y="3122373"/>
                </a:cubicBezTo>
                <a:cubicBezTo>
                  <a:pt x="593142" y="3120781"/>
                  <a:pt x="603133" y="3108091"/>
                  <a:pt x="601610" y="3093962"/>
                </a:cubicBezTo>
                <a:cubicBezTo>
                  <a:pt x="601577" y="3093583"/>
                  <a:pt x="601533" y="3093204"/>
                  <a:pt x="601480" y="3092825"/>
                </a:cubicBezTo>
                <a:cubicBezTo>
                  <a:pt x="599570" y="3078961"/>
                  <a:pt x="586959" y="3069301"/>
                  <a:pt x="573318" y="3071233"/>
                </a:cubicBezTo>
                <a:close/>
                <a:moveTo>
                  <a:pt x="317202" y="3065929"/>
                </a:moveTo>
                <a:cubicBezTo>
                  <a:pt x="317218" y="3065929"/>
                  <a:pt x="317234" y="3065929"/>
                  <a:pt x="317249" y="3065929"/>
                </a:cubicBezTo>
                <a:cubicBezTo>
                  <a:pt x="348926" y="3062369"/>
                  <a:pt x="377431" y="3085628"/>
                  <a:pt x="380911" y="3117864"/>
                </a:cubicBezTo>
                <a:cubicBezTo>
                  <a:pt x="384396" y="3150101"/>
                  <a:pt x="361540" y="3179118"/>
                  <a:pt x="329864" y="3182641"/>
                </a:cubicBezTo>
                <a:cubicBezTo>
                  <a:pt x="298188" y="3186202"/>
                  <a:pt x="269685" y="3162943"/>
                  <a:pt x="266202" y="3130706"/>
                </a:cubicBezTo>
                <a:cubicBezTo>
                  <a:pt x="266175" y="3130479"/>
                  <a:pt x="266149" y="3130252"/>
                  <a:pt x="266125" y="3129986"/>
                </a:cubicBezTo>
                <a:cubicBezTo>
                  <a:pt x="262842" y="3097939"/>
                  <a:pt x="285711" y="3069263"/>
                  <a:pt x="317202" y="3065929"/>
                </a:cubicBezTo>
                <a:close/>
                <a:moveTo>
                  <a:pt x="160107" y="2960241"/>
                </a:moveTo>
                <a:cubicBezTo>
                  <a:pt x="188564" y="2958272"/>
                  <a:pt x="213297" y="2979940"/>
                  <a:pt x="215605" y="3008843"/>
                </a:cubicBezTo>
                <a:cubicBezTo>
                  <a:pt x="217933" y="3038049"/>
                  <a:pt x="196564" y="3063657"/>
                  <a:pt x="167875" y="3066005"/>
                </a:cubicBezTo>
                <a:cubicBezTo>
                  <a:pt x="139186" y="3068392"/>
                  <a:pt x="114041" y="3046648"/>
                  <a:pt x="111713" y="3017442"/>
                </a:cubicBezTo>
                <a:cubicBezTo>
                  <a:pt x="111695" y="3017215"/>
                  <a:pt x="111678" y="3016987"/>
                  <a:pt x="111663" y="3016760"/>
                </a:cubicBezTo>
                <a:cubicBezTo>
                  <a:pt x="109701" y="2987554"/>
                  <a:pt x="131391" y="2962249"/>
                  <a:pt x="160107" y="2960241"/>
                </a:cubicBezTo>
                <a:close/>
                <a:moveTo>
                  <a:pt x="652990" y="2957704"/>
                </a:moveTo>
                <a:cubicBezTo>
                  <a:pt x="642124" y="2958499"/>
                  <a:pt x="633953" y="2968121"/>
                  <a:pt x="634742" y="2979182"/>
                </a:cubicBezTo>
                <a:cubicBezTo>
                  <a:pt x="635729" y="2990168"/>
                  <a:pt x="645120" y="2998388"/>
                  <a:pt x="655961" y="2997744"/>
                </a:cubicBezTo>
                <a:cubicBezTo>
                  <a:pt x="666779" y="2996873"/>
                  <a:pt x="674883" y="2987289"/>
                  <a:pt x="674098" y="2976265"/>
                </a:cubicBezTo>
                <a:cubicBezTo>
                  <a:pt x="673309" y="2965205"/>
                  <a:pt x="663860" y="2956908"/>
                  <a:pt x="652990" y="2957704"/>
                </a:cubicBezTo>
                <a:close/>
                <a:moveTo>
                  <a:pt x="470533" y="2954370"/>
                </a:moveTo>
                <a:cubicBezTo>
                  <a:pt x="451273" y="2955999"/>
                  <a:pt x="436959" y="2973235"/>
                  <a:pt x="438559" y="2992820"/>
                </a:cubicBezTo>
                <a:cubicBezTo>
                  <a:pt x="440142" y="3012214"/>
                  <a:pt x="456714" y="3026723"/>
                  <a:pt x="475785" y="3025397"/>
                </a:cubicBezTo>
                <a:cubicBezTo>
                  <a:pt x="475968" y="3025397"/>
                  <a:pt x="476151" y="3025359"/>
                  <a:pt x="476330" y="3025359"/>
                </a:cubicBezTo>
                <a:cubicBezTo>
                  <a:pt x="495590" y="3023730"/>
                  <a:pt x="509904" y="3006532"/>
                  <a:pt x="508303" y="2986910"/>
                </a:cubicBezTo>
                <a:cubicBezTo>
                  <a:pt x="506702" y="2967326"/>
                  <a:pt x="489794" y="2952741"/>
                  <a:pt x="470533" y="2954370"/>
                </a:cubicBezTo>
                <a:close/>
                <a:moveTo>
                  <a:pt x="40796" y="2846409"/>
                </a:moveTo>
                <a:cubicBezTo>
                  <a:pt x="64234" y="2845466"/>
                  <a:pt x="83985" y="2864039"/>
                  <a:pt x="84910" y="2887889"/>
                </a:cubicBezTo>
                <a:cubicBezTo>
                  <a:pt x="85547" y="2911736"/>
                  <a:pt x="67372" y="2931744"/>
                  <a:pt x="43961" y="2932968"/>
                </a:cubicBezTo>
                <a:cubicBezTo>
                  <a:pt x="20595" y="2933612"/>
                  <a:pt x="1042" y="2915062"/>
                  <a:pt x="34" y="2891298"/>
                </a:cubicBezTo>
                <a:cubicBezTo>
                  <a:pt x="-892" y="2867449"/>
                  <a:pt x="17359" y="2847349"/>
                  <a:pt x="40796" y="2846409"/>
                </a:cubicBezTo>
                <a:close/>
                <a:moveTo>
                  <a:pt x="558428" y="2843947"/>
                </a:moveTo>
                <a:cubicBezTo>
                  <a:pt x="558015" y="2843962"/>
                  <a:pt x="557601" y="2843992"/>
                  <a:pt x="557192" y="2844031"/>
                </a:cubicBezTo>
                <a:cubicBezTo>
                  <a:pt x="543265" y="2845295"/>
                  <a:pt x="532988" y="2857808"/>
                  <a:pt x="534231" y="2871979"/>
                </a:cubicBezTo>
                <a:cubicBezTo>
                  <a:pt x="534239" y="2872214"/>
                  <a:pt x="534250" y="2872449"/>
                  <a:pt x="534261" y="2872680"/>
                </a:cubicBezTo>
                <a:cubicBezTo>
                  <a:pt x="535076" y="2887093"/>
                  <a:pt x="547219" y="2898102"/>
                  <a:pt x="561384" y="2897272"/>
                </a:cubicBezTo>
                <a:cubicBezTo>
                  <a:pt x="575545" y="2896443"/>
                  <a:pt x="586363" y="2884086"/>
                  <a:pt x="585548" y="2869676"/>
                </a:cubicBezTo>
                <a:cubicBezTo>
                  <a:pt x="584732" y="2855262"/>
                  <a:pt x="572589" y="2844253"/>
                  <a:pt x="558428" y="2845084"/>
                </a:cubicBezTo>
                <a:close/>
                <a:moveTo>
                  <a:pt x="302973" y="2820552"/>
                </a:moveTo>
                <a:cubicBezTo>
                  <a:pt x="334815" y="2819275"/>
                  <a:pt x="361647" y="2844504"/>
                  <a:pt x="362904" y="2876908"/>
                </a:cubicBezTo>
                <a:cubicBezTo>
                  <a:pt x="364160" y="2909311"/>
                  <a:pt x="339366" y="2936612"/>
                  <a:pt x="307523" y="2937892"/>
                </a:cubicBezTo>
                <a:cubicBezTo>
                  <a:pt x="275799" y="2938755"/>
                  <a:pt x="249194" y="2913701"/>
                  <a:pt x="247589" y="2881450"/>
                </a:cubicBezTo>
                <a:cubicBezTo>
                  <a:pt x="246381" y="2849080"/>
                  <a:pt x="271164" y="2821829"/>
                  <a:pt x="302973" y="2820552"/>
                </a:cubicBezTo>
                <a:close/>
                <a:moveTo>
                  <a:pt x="645537" y="2737123"/>
                </a:moveTo>
                <a:cubicBezTo>
                  <a:pt x="634641" y="2737123"/>
                  <a:pt x="625808" y="2746112"/>
                  <a:pt x="625808" y="2757200"/>
                </a:cubicBezTo>
                <a:cubicBezTo>
                  <a:pt x="625808" y="2768288"/>
                  <a:pt x="634641" y="2777277"/>
                  <a:pt x="645537" y="2777277"/>
                </a:cubicBezTo>
                <a:cubicBezTo>
                  <a:pt x="656434" y="2777277"/>
                  <a:pt x="665267" y="2768288"/>
                  <a:pt x="665267" y="2757200"/>
                </a:cubicBezTo>
                <a:cubicBezTo>
                  <a:pt x="665267" y="2746112"/>
                  <a:pt x="656434" y="2737123"/>
                  <a:pt x="645537" y="2737123"/>
                </a:cubicBezTo>
                <a:close/>
                <a:moveTo>
                  <a:pt x="464990" y="2721212"/>
                </a:moveTo>
                <a:cubicBezTo>
                  <a:pt x="445666" y="2721212"/>
                  <a:pt x="429997" y="2737156"/>
                  <a:pt x="429997" y="2756821"/>
                </a:cubicBezTo>
                <a:cubicBezTo>
                  <a:pt x="429997" y="2776489"/>
                  <a:pt x="445666" y="2792429"/>
                  <a:pt x="464990" y="2792429"/>
                </a:cubicBezTo>
                <a:cubicBezTo>
                  <a:pt x="484315" y="2792429"/>
                  <a:pt x="499983" y="2776489"/>
                  <a:pt x="499983" y="2756821"/>
                </a:cubicBezTo>
                <a:cubicBezTo>
                  <a:pt x="499983" y="2737156"/>
                  <a:pt x="484315" y="2721212"/>
                  <a:pt x="464990" y="2721212"/>
                </a:cubicBezTo>
                <a:close/>
                <a:moveTo>
                  <a:pt x="154523" y="2703030"/>
                </a:moveTo>
                <a:cubicBezTo>
                  <a:pt x="183512" y="2703030"/>
                  <a:pt x="207012" y="2726944"/>
                  <a:pt x="207012" y="2756442"/>
                </a:cubicBezTo>
                <a:cubicBezTo>
                  <a:pt x="207012" y="2785940"/>
                  <a:pt x="183512" y="2809855"/>
                  <a:pt x="154523" y="2809855"/>
                </a:cubicBezTo>
                <a:cubicBezTo>
                  <a:pt x="125534" y="2809855"/>
                  <a:pt x="102034" y="2785940"/>
                  <a:pt x="102034" y="2756442"/>
                </a:cubicBezTo>
                <a:cubicBezTo>
                  <a:pt x="102034" y="2726944"/>
                  <a:pt x="125534" y="2703030"/>
                  <a:pt x="154523" y="2703030"/>
                </a:cubicBezTo>
                <a:close/>
                <a:moveTo>
                  <a:pt x="558018" y="2617783"/>
                </a:moveTo>
                <a:cubicBezTo>
                  <a:pt x="544252" y="2617378"/>
                  <a:pt x="532768" y="2628408"/>
                  <a:pt x="532370" y="2642420"/>
                </a:cubicBezTo>
                <a:cubicBezTo>
                  <a:pt x="532366" y="2642534"/>
                  <a:pt x="532362" y="2642648"/>
                  <a:pt x="532358" y="2642761"/>
                </a:cubicBezTo>
                <a:cubicBezTo>
                  <a:pt x="531934" y="2656981"/>
                  <a:pt x="542916" y="2668861"/>
                  <a:pt x="556891" y="2669293"/>
                </a:cubicBezTo>
                <a:cubicBezTo>
                  <a:pt x="570866" y="2669725"/>
                  <a:pt x="582536" y="2658546"/>
                  <a:pt x="582960" y="2644325"/>
                </a:cubicBezTo>
                <a:cubicBezTo>
                  <a:pt x="583385" y="2630109"/>
                  <a:pt x="572403" y="2618229"/>
                  <a:pt x="558428" y="2617798"/>
                </a:cubicBezTo>
                <a:cubicBezTo>
                  <a:pt x="558290" y="2617790"/>
                  <a:pt x="558156" y="2617786"/>
                  <a:pt x="558018" y="2617783"/>
                </a:cubicBezTo>
                <a:close/>
                <a:moveTo>
                  <a:pt x="43961" y="2580674"/>
                </a:moveTo>
                <a:cubicBezTo>
                  <a:pt x="67372" y="2581898"/>
                  <a:pt x="85547" y="2601907"/>
                  <a:pt x="84910" y="2625753"/>
                </a:cubicBezTo>
                <a:cubicBezTo>
                  <a:pt x="83985" y="2649602"/>
                  <a:pt x="64234" y="2668176"/>
                  <a:pt x="40796" y="2667232"/>
                </a:cubicBezTo>
                <a:cubicBezTo>
                  <a:pt x="17359" y="2666289"/>
                  <a:pt x="-892" y="2646193"/>
                  <a:pt x="34" y="2622343"/>
                </a:cubicBezTo>
                <a:cubicBezTo>
                  <a:pt x="34" y="2622325"/>
                  <a:pt x="35" y="2622309"/>
                  <a:pt x="36" y="2622290"/>
                </a:cubicBezTo>
                <a:cubicBezTo>
                  <a:pt x="872" y="2598455"/>
                  <a:pt x="20538" y="2579822"/>
                  <a:pt x="43961" y="2580674"/>
                </a:cubicBezTo>
                <a:close/>
                <a:moveTo>
                  <a:pt x="307523" y="2574613"/>
                </a:moveTo>
                <a:cubicBezTo>
                  <a:pt x="339192" y="2575878"/>
                  <a:pt x="363930" y="2602899"/>
                  <a:pt x="362932" y="2635132"/>
                </a:cubicBezTo>
                <a:cubicBezTo>
                  <a:pt x="361930" y="2667543"/>
                  <a:pt x="335295" y="2692991"/>
                  <a:pt x="303443" y="2691968"/>
                </a:cubicBezTo>
                <a:cubicBezTo>
                  <a:pt x="271592" y="2690950"/>
                  <a:pt x="246585" y="2663846"/>
                  <a:pt x="247589" y="2631434"/>
                </a:cubicBezTo>
                <a:cubicBezTo>
                  <a:pt x="247593" y="2631283"/>
                  <a:pt x="247599" y="2631131"/>
                  <a:pt x="247604" y="2630980"/>
                </a:cubicBezTo>
                <a:cubicBezTo>
                  <a:pt x="248854" y="2598580"/>
                  <a:pt x="275680" y="2573340"/>
                  <a:pt x="307523" y="2574613"/>
                </a:cubicBezTo>
                <a:close/>
                <a:moveTo>
                  <a:pt x="655104" y="2517405"/>
                </a:moveTo>
                <a:cubicBezTo>
                  <a:pt x="644235" y="2516602"/>
                  <a:pt x="634786" y="2524917"/>
                  <a:pt x="633997" y="2535975"/>
                </a:cubicBezTo>
                <a:cubicBezTo>
                  <a:pt x="633350" y="2547006"/>
                  <a:pt x="641424" y="2556563"/>
                  <a:pt x="652239" y="2557567"/>
                </a:cubicBezTo>
                <a:cubicBezTo>
                  <a:pt x="663078" y="2558226"/>
                  <a:pt x="672471" y="2550010"/>
                  <a:pt x="673457" y="2539005"/>
                </a:cubicBezTo>
                <a:cubicBezTo>
                  <a:pt x="674105" y="2527974"/>
                  <a:pt x="666030" y="2518417"/>
                  <a:pt x="655217" y="2517413"/>
                </a:cubicBezTo>
                <a:cubicBezTo>
                  <a:pt x="655179" y="2517409"/>
                  <a:pt x="655142" y="2517405"/>
                  <a:pt x="655104" y="2517405"/>
                </a:cubicBezTo>
                <a:close/>
                <a:moveTo>
                  <a:pt x="475800" y="2487657"/>
                </a:moveTo>
                <a:cubicBezTo>
                  <a:pt x="456517" y="2486351"/>
                  <a:pt x="439844" y="2501200"/>
                  <a:pt x="438559" y="2520823"/>
                </a:cubicBezTo>
                <a:cubicBezTo>
                  <a:pt x="437279" y="2540365"/>
                  <a:pt x="451749" y="2557287"/>
                  <a:pt x="470947" y="2558703"/>
                </a:cubicBezTo>
                <a:cubicBezTo>
                  <a:pt x="471013" y="2558707"/>
                  <a:pt x="471080" y="2558714"/>
                  <a:pt x="471151" y="2558718"/>
                </a:cubicBezTo>
                <a:cubicBezTo>
                  <a:pt x="490434" y="2560025"/>
                  <a:pt x="507108" y="2545176"/>
                  <a:pt x="508389" y="2525554"/>
                </a:cubicBezTo>
                <a:cubicBezTo>
                  <a:pt x="509673" y="2505932"/>
                  <a:pt x="495083" y="2488964"/>
                  <a:pt x="475800" y="2487657"/>
                </a:cubicBezTo>
                <a:close/>
                <a:moveTo>
                  <a:pt x="167552" y="2446196"/>
                </a:moveTo>
                <a:cubicBezTo>
                  <a:pt x="196154" y="2448352"/>
                  <a:pt x="217670" y="2473615"/>
                  <a:pt x="215700" y="2502730"/>
                </a:cubicBezTo>
                <a:cubicBezTo>
                  <a:pt x="213722" y="2531948"/>
                  <a:pt x="188841" y="2554006"/>
                  <a:pt x="160126" y="2551994"/>
                </a:cubicBezTo>
                <a:cubicBezTo>
                  <a:pt x="131411" y="2549983"/>
                  <a:pt x="109735" y="2524663"/>
                  <a:pt x="111713" y="2495442"/>
                </a:cubicBezTo>
                <a:cubicBezTo>
                  <a:pt x="111719" y="2495351"/>
                  <a:pt x="111725" y="2495264"/>
                  <a:pt x="111732" y="2495173"/>
                </a:cubicBezTo>
                <a:cubicBezTo>
                  <a:pt x="113855" y="2465963"/>
                  <a:pt x="138848" y="2444038"/>
                  <a:pt x="167552" y="2446196"/>
                </a:cubicBezTo>
                <a:close/>
                <a:moveTo>
                  <a:pt x="578158" y="2391269"/>
                </a:moveTo>
                <a:cubicBezTo>
                  <a:pt x="564269" y="2389916"/>
                  <a:pt x="551794" y="2399936"/>
                  <a:pt x="549866" y="2413998"/>
                </a:cubicBezTo>
                <a:cubicBezTo>
                  <a:pt x="548325" y="2428226"/>
                  <a:pt x="558405" y="2441029"/>
                  <a:pt x="572388" y="2442598"/>
                </a:cubicBezTo>
                <a:cubicBezTo>
                  <a:pt x="586370" y="2444166"/>
                  <a:pt x="598952" y="2433908"/>
                  <a:pt x="600494" y="2419680"/>
                </a:cubicBezTo>
                <a:cubicBezTo>
                  <a:pt x="600524" y="2419449"/>
                  <a:pt x="600545" y="2419218"/>
                  <a:pt x="600568" y="2418986"/>
                </a:cubicBezTo>
                <a:cubicBezTo>
                  <a:pt x="601901" y="2405035"/>
                  <a:pt x="591868" y="2392625"/>
                  <a:pt x="578158" y="2391269"/>
                </a:cubicBezTo>
                <a:close/>
                <a:moveTo>
                  <a:pt x="329859" y="2329901"/>
                </a:moveTo>
                <a:cubicBezTo>
                  <a:pt x="329875" y="2329905"/>
                  <a:pt x="329891" y="2329905"/>
                  <a:pt x="329906" y="2329905"/>
                </a:cubicBezTo>
                <a:cubicBezTo>
                  <a:pt x="361580" y="2333478"/>
                  <a:pt x="384411" y="2362502"/>
                  <a:pt x="380899" y="2394732"/>
                </a:cubicBezTo>
                <a:cubicBezTo>
                  <a:pt x="377393" y="2426965"/>
                  <a:pt x="348870" y="2450197"/>
                  <a:pt x="317196" y="2446624"/>
                </a:cubicBezTo>
                <a:cubicBezTo>
                  <a:pt x="285523" y="2443052"/>
                  <a:pt x="262692" y="2414028"/>
                  <a:pt x="266202" y="2381799"/>
                </a:cubicBezTo>
                <a:cubicBezTo>
                  <a:pt x="269710" y="2349589"/>
                  <a:pt x="298201" y="2326360"/>
                  <a:pt x="329859" y="2329901"/>
                </a:cubicBezTo>
                <a:close/>
                <a:moveTo>
                  <a:pt x="66669" y="2315507"/>
                </a:moveTo>
                <a:cubicBezTo>
                  <a:pt x="67103" y="2315552"/>
                  <a:pt x="67537" y="2315602"/>
                  <a:pt x="67970" y="2315659"/>
                </a:cubicBezTo>
                <a:cubicBezTo>
                  <a:pt x="90802" y="2318704"/>
                  <a:pt x="106886" y="2340004"/>
                  <a:pt x="103895" y="2363237"/>
                </a:cubicBezTo>
                <a:cubicBezTo>
                  <a:pt x="103806" y="2365162"/>
                  <a:pt x="103589" y="2367074"/>
                  <a:pt x="103247" y="2368969"/>
                </a:cubicBezTo>
                <a:cubicBezTo>
                  <a:pt x="99019" y="2392428"/>
                  <a:pt x="76903" y="2407956"/>
                  <a:pt x="53850" y="2403656"/>
                </a:cubicBezTo>
                <a:cubicBezTo>
                  <a:pt x="30796" y="2399353"/>
                  <a:pt x="15535" y="2376848"/>
                  <a:pt x="19764" y="2353388"/>
                </a:cubicBezTo>
                <a:cubicBezTo>
                  <a:pt x="19807" y="2352945"/>
                  <a:pt x="19856" y="2352506"/>
                  <a:pt x="19913" y="2352066"/>
                </a:cubicBezTo>
                <a:cubicBezTo>
                  <a:pt x="22904" y="2328830"/>
                  <a:pt x="43837" y="2312465"/>
                  <a:pt x="66669" y="2315507"/>
                </a:cubicBezTo>
                <a:close/>
                <a:moveTo>
                  <a:pt x="680076" y="2299525"/>
                </a:moveTo>
                <a:cubicBezTo>
                  <a:pt x="669493" y="2297999"/>
                  <a:pt x="659694" y="2305491"/>
                  <a:pt x="658195" y="2316265"/>
                </a:cubicBezTo>
                <a:cubicBezTo>
                  <a:pt x="658180" y="2316359"/>
                  <a:pt x="658165" y="2316457"/>
                  <a:pt x="658150" y="2316553"/>
                </a:cubicBezTo>
                <a:cubicBezTo>
                  <a:pt x="656571" y="2327527"/>
                  <a:pt x="664031" y="2337721"/>
                  <a:pt x="674816" y="2339327"/>
                </a:cubicBezTo>
                <a:cubicBezTo>
                  <a:pt x="685597" y="2340933"/>
                  <a:pt x="695615" y="2333342"/>
                  <a:pt x="697193" y="2322371"/>
                </a:cubicBezTo>
                <a:cubicBezTo>
                  <a:pt x="698771" y="2311397"/>
                  <a:pt x="691311" y="2301203"/>
                  <a:pt x="680531" y="2299597"/>
                </a:cubicBezTo>
                <a:cubicBezTo>
                  <a:pt x="680381" y="2299571"/>
                  <a:pt x="680229" y="2299548"/>
                  <a:pt x="680076" y="2299525"/>
                </a:cubicBezTo>
                <a:close/>
                <a:moveTo>
                  <a:pt x="503985" y="2256337"/>
                </a:moveTo>
                <a:cubicBezTo>
                  <a:pt x="485078" y="2253458"/>
                  <a:pt x="467450" y="2266716"/>
                  <a:pt x="464618" y="2285960"/>
                </a:cubicBezTo>
                <a:cubicBezTo>
                  <a:pt x="464577" y="2286221"/>
                  <a:pt x="464536" y="2286486"/>
                  <a:pt x="464502" y="2286748"/>
                </a:cubicBezTo>
                <a:cubicBezTo>
                  <a:pt x="461870" y="2306022"/>
                  <a:pt x="475090" y="2323814"/>
                  <a:pt x="494027" y="2326492"/>
                </a:cubicBezTo>
                <a:cubicBezTo>
                  <a:pt x="496234" y="2327060"/>
                  <a:pt x="498490" y="2327410"/>
                  <a:pt x="500765" y="2327530"/>
                </a:cubicBezTo>
                <a:cubicBezTo>
                  <a:pt x="520063" y="2328565"/>
                  <a:pt x="536531" y="2313485"/>
                  <a:pt x="537552" y="2293846"/>
                </a:cubicBezTo>
                <a:cubicBezTo>
                  <a:pt x="538568" y="2274209"/>
                  <a:pt x="523748" y="2257447"/>
                  <a:pt x="504450" y="2256413"/>
                </a:cubicBezTo>
                <a:cubicBezTo>
                  <a:pt x="504293" y="2256386"/>
                  <a:pt x="504141" y="2256364"/>
                  <a:pt x="503985" y="2256337"/>
                </a:cubicBezTo>
                <a:close/>
                <a:moveTo>
                  <a:pt x="139260" y="2235957"/>
                </a:moveTo>
                <a:lnTo>
                  <a:pt x="139285" y="2236930"/>
                </a:lnTo>
                <a:lnTo>
                  <a:pt x="139260" y="2237094"/>
                </a:lnTo>
                <a:close/>
                <a:moveTo>
                  <a:pt x="198822" y="2192394"/>
                </a:moveTo>
                <a:cubicBezTo>
                  <a:pt x="199230" y="2192459"/>
                  <a:pt x="199637" y="2192526"/>
                  <a:pt x="200043" y="2192598"/>
                </a:cubicBezTo>
                <a:cubicBezTo>
                  <a:pt x="228595" y="2197704"/>
                  <a:pt x="247672" y="2225396"/>
                  <a:pt x="242654" y="2254451"/>
                </a:cubicBezTo>
                <a:cubicBezTo>
                  <a:pt x="237635" y="2283502"/>
                  <a:pt x="210422" y="2302915"/>
                  <a:pt x="181870" y="2297809"/>
                </a:cubicBezTo>
                <a:cubicBezTo>
                  <a:pt x="160458" y="2293980"/>
                  <a:pt x="144373" y="2277446"/>
                  <a:pt x="139787" y="2257160"/>
                </a:cubicBezTo>
                <a:lnTo>
                  <a:pt x="139285" y="2236930"/>
                </a:lnTo>
                <a:lnTo>
                  <a:pt x="139324" y="2236661"/>
                </a:lnTo>
                <a:cubicBezTo>
                  <a:pt x="143742" y="2207717"/>
                  <a:pt x="170380" y="2187897"/>
                  <a:pt x="198822" y="2192394"/>
                </a:cubicBezTo>
                <a:close/>
                <a:moveTo>
                  <a:pt x="612406" y="2168529"/>
                </a:moveTo>
                <a:cubicBezTo>
                  <a:pt x="598632" y="2165915"/>
                  <a:pt x="585380" y="2175158"/>
                  <a:pt x="582812" y="2189174"/>
                </a:cubicBezTo>
                <a:cubicBezTo>
                  <a:pt x="580242" y="2203190"/>
                  <a:pt x="589326" y="2216676"/>
                  <a:pt x="603100" y="2219289"/>
                </a:cubicBezTo>
                <a:cubicBezTo>
                  <a:pt x="603260" y="2219319"/>
                  <a:pt x="603416" y="2219350"/>
                  <a:pt x="603576" y="2219380"/>
                </a:cubicBezTo>
                <a:cubicBezTo>
                  <a:pt x="617346" y="2221835"/>
                  <a:pt x="630468" y="2212467"/>
                  <a:pt x="632881" y="2198455"/>
                </a:cubicBezTo>
                <a:cubicBezTo>
                  <a:pt x="632884" y="2198439"/>
                  <a:pt x="632888" y="2198421"/>
                  <a:pt x="632888" y="2198405"/>
                </a:cubicBezTo>
                <a:cubicBezTo>
                  <a:pt x="635342" y="2184401"/>
                  <a:pt x="626169" y="2171025"/>
                  <a:pt x="612406" y="2168529"/>
                </a:cubicBezTo>
                <a:close/>
                <a:moveTo>
                  <a:pt x="709971" y="2089712"/>
                </a:moveTo>
                <a:cubicBezTo>
                  <a:pt x="705155" y="2091255"/>
                  <a:pt x="700917" y="2094668"/>
                  <a:pt x="698399" y="2099585"/>
                </a:cubicBezTo>
                <a:lnTo>
                  <a:pt x="696910" y="2099585"/>
                </a:lnTo>
                <a:cubicBezTo>
                  <a:pt x="694579" y="2110442"/>
                  <a:pt x="701191" y="2121204"/>
                  <a:pt x="711800" y="2123829"/>
                </a:cubicBezTo>
                <a:cubicBezTo>
                  <a:pt x="722470" y="2126201"/>
                  <a:pt x="733046" y="2119473"/>
                  <a:pt x="735625" y="2108677"/>
                </a:cubicBezTo>
                <a:cubicBezTo>
                  <a:pt x="735558" y="2101260"/>
                  <a:pt x="731479" y="2094486"/>
                  <a:pt x="725012" y="2091059"/>
                </a:cubicBezTo>
                <a:cubicBezTo>
                  <a:pt x="720180" y="2088496"/>
                  <a:pt x="714786" y="2088169"/>
                  <a:pt x="709971" y="2089712"/>
                </a:cubicBezTo>
                <a:close/>
                <a:moveTo>
                  <a:pt x="370063" y="2087463"/>
                </a:moveTo>
                <a:cubicBezTo>
                  <a:pt x="370126" y="2087475"/>
                  <a:pt x="370189" y="2087486"/>
                  <a:pt x="370252" y="2087502"/>
                </a:cubicBezTo>
                <a:cubicBezTo>
                  <a:pt x="401545" y="2093631"/>
                  <a:pt x="422028" y="2124413"/>
                  <a:pt x="416004" y="2156256"/>
                </a:cubicBezTo>
                <a:cubicBezTo>
                  <a:pt x="409981" y="2188098"/>
                  <a:pt x="379727" y="2208944"/>
                  <a:pt x="348435" y="2202814"/>
                </a:cubicBezTo>
                <a:cubicBezTo>
                  <a:pt x="317144" y="2196682"/>
                  <a:pt x="296660" y="2165900"/>
                  <a:pt x="302683" y="2134057"/>
                </a:cubicBezTo>
                <a:cubicBezTo>
                  <a:pt x="308876" y="2102411"/>
                  <a:pt x="338869" y="2081672"/>
                  <a:pt x="370063" y="2087463"/>
                </a:cubicBezTo>
                <a:close/>
                <a:moveTo>
                  <a:pt x="108735" y="2053749"/>
                </a:moveTo>
                <a:cubicBezTo>
                  <a:pt x="108747" y="2053753"/>
                  <a:pt x="108758" y="2053753"/>
                  <a:pt x="108770" y="2053757"/>
                </a:cubicBezTo>
                <a:cubicBezTo>
                  <a:pt x="131805" y="2058163"/>
                  <a:pt x="146969" y="2080735"/>
                  <a:pt x="142639" y="2104173"/>
                </a:cubicBezTo>
                <a:cubicBezTo>
                  <a:pt x="138310" y="2127614"/>
                  <a:pt x="116128" y="2143043"/>
                  <a:pt x="93092" y="2138637"/>
                </a:cubicBezTo>
                <a:cubicBezTo>
                  <a:pt x="70058" y="2134235"/>
                  <a:pt x="54894" y="2111662"/>
                  <a:pt x="59224" y="2088221"/>
                </a:cubicBezTo>
                <a:cubicBezTo>
                  <a:pt x="63550" y="2064796"/>
                  <a:pt x="85711" y="2049366"/>
                  <a:pt x="108735" y="2053749"/>
                </a:cubicBezTo>
                <a:close/>
                <a:moveTo>
                  <a:pt x="548932" y="2027104"/>
                </a:moveTo>
                <a:cubicBezTo>
                  <a:pt x="530241" y="2023009"/>
                  <a:pt x="511824" y="2035108"/>
                  <a:pt x="507801" y="2054128"/>
                </a:cubicBezTo>
                <a:cubicBezTo>
                  <a:pt x="507790" y="2054186"/>
                  <a:pt x="507775" y="2054241"/>
                  <a:pt x="507763" y="2054299"/>
                </a:cubicBezTo>
                <a:cubicBezTo>
                  <a:pt x="503583" y="2073500"/>
                  <a:pt x="515491" y="2092513"/>
                  <a:pt x="534361" y="2096763"/>
                </a:cubicBezTo>
                <a:cubicBezTo>
                  <a:pt x="553231" y="2101018"/>
                  <a:pt x="571915" y="2088899"/>
                  <a:pt x="576092" y="2069697"/>
                </a:cubicBezTo>
                <a:cubicBezTo>
                  <a:pt x="580272" y="2050495"/>
                  <a:pt x="568364" y="2031486"/>
                  <a:pt x="549494" y="2027233"/>
                </a:cubicBezTo>
                <a:cubicBezTo>
                  <a:pt x="549308" y="2027187"/>
                  <a:pt x="549122" y="2027146"/>
                  <a:pt x="548932" y="2027104"/>
                </a:cubicBezTo>
                <a:close/>
                <a:moveTo>
                  <a:pt x="665267" y="1949197"/>
                </a:moveTo>
                <a:cubicBezTo>
                  <a:pt x="651698" y="1945534"/>
                  <a:pt x="637779" y="1953763"/>
                  <a:pt x="634183" y="1967570"/>
                </a:cubicBezTo>
                <a:cubicBezTo>
                  <a:pt x="630587" y="1981378"/>
                  <a:pt x="638669" y="1995538"/>
                  <a:pt x="652239" y="1999201"/>
                </a:cubicBezTo>
                <a:cubicBezTo>
                  <a:pt x="652432" y="1999254"/>
                  <a:pt x="652622" y="1999307"/>
                  <a:pt x="652815" y="1999356"/>
                </a:cubicBezTo>
                <a:cubicBezTo>
                  <a:pt x="666165" y="2002814"/>
                  <a:pt x="679741" y="1994602"/>
                  <a:pt x="683136" y="1981018"/>
                </a:cubicBezTo>
                <a:cubicBezTo>
                  <a:pt x="683162" y="1980919"/>
                  <a:pt x="683192" y="1980817"/>
                  <a:pt x="683218" y="1980719"/>
                </a:cubicBezTo>
                <a:cubicBezTo>
                  <a:pt x="686814" y="1966968"/>
                  <a:pt x="678777" y="1952857"/>
                  <a:pt x="665267" y="1949197"/>
                </a:cubicBezTo>
                <a:close/>
                <a:moveTo>
                  <a:pt x="228772" y="1938495"/>
                </a:moveTo>
                <a:cubicBezTo>
                  <a:pt x="235455" y="1937396"/>
                  <a:pt x="242460" y="1937610"/>
                  <a:pt x="249450" y="1939349"/>
                </a:cubicBezTo>
                <a:cubicBezTo>
                  <a:pt x="276939" y="1946186"/>
                  <a:pt x="294042" y="1974101"/>
                  <a:pt x="287978" y="2002227"/>
                </a:cubicBezTo>
                <a:cubicBezTo>
                  <a:pt x="281812" y="2030835"/>
                  <a:pt x="254022" y="2048942"/>
                  <a:pt x="225906" y="2042665"/>
                </a:cubicBezTo>
                <a:cubicBezTo>
                  <a:pt x="197791" y="2036392"/>
                  <a:pt x="179999" y="2008111"/>
                  <a:pt x="186166" y="1979503"/>
                </a:cubicBezTo>
                <a:cubicBezTo>
                  <a:pt x="186254" y="1979089"/>
                  <a:pt x="186348" y="1978681"/>
                  <a:pt x="186446" y="1978267"/>
                </a:cubicBezTo>
                <a:cubicBezTo>
                  <a:pt x="191575" y="1956931"/>
                  <a:pt x="208722" y="1941796"/>
                  <a:pt x="228772" y="1938495"/>
                </a:cubicBezTo>
                <a:close/>
                <a:moveTo>
                  <a:pt x="778808" y="1874193"/>
                </a:moveTo>
                <a:cubicBezTo>
                  <a:pt x="768429" y="1870989"/>
                  <a:pt x="757455" y="1876913"/>
                  <a:pt x="754238" y="1887452"/>
                </a:cubicBezTo>
                <a:lnTo>
                  <a:pt x="754982" y="1887452"/>
                </a:lnTo>
                <a:cubicBezTo>
                  <a:pt x="753471" y="1896304"/>
                  <a:pt x="757924" y="1905097"/>
                  <a:pt x="765887" y="1908987"/>
                </a:cubicBezTo>
                <a:cubicBezTo>
                  <a:pt x="775706" y="1913783"/>
                  <a:pt x="787492" y="1909570"/>
                  <a:pt x="792209" y="1899574"/>
                </a:cubicBezTo>
                <a:cubicBezTo>
                  <a:pt x="795135" y="1888827"/>
                  <a:pt x="789231" y="1877641"/>
                  <a:pt x="778808" y="1874193"/>
                </a:cubicBezTo>
                <a:close/>
                <a:moveTo>
                  <a:pt x="405259" y="1846329"/>
                </a:moveTo>
                <a:cubicBezTo>
                  <a:pt x="412681" y="1845251"/>
                  <a:pt x="420433" y="1845627"/>
                  <a:pt x="428136" y="1847677"/>
                </a:cubicBezTo>
                <a:cubicBezTo>
                  <a:pt x="458848" y="1856064"/>
                  <a:pt x="477104" y="1888149"/>
                  <a:pt x="468959" y="1919427"/>
                </a:cubicBezTo>
                <a:cubicBezTo>
                  <a:pt x="460795" y="1950774"/>
                  <a:pt x="429204" y="1969449"/>
                  <a:pt x="398399" y="1961142"/>
                </a:cubicBezTo>
                <a:cubicBezTo>
                  <a:pt x="367598" y="1952834"/>
                  <a:pt x="349243" y="1920693"/>
                  <a:pt x="357406" y="1889346"/>
                </a:cubicBezTo>
                <a:cubicBezTo>
                  <a:pt x="363674" y="1865887"/>
                  <a:pt x="382992" y="1849564"/>
                  <a:pt x="405259" y="1846329"/>
                </a:cubicBezTo>
                <a:close/>
                <a:moveTo>
                  <a:pt x="611371" y="1803087"/>
                </a:moveTo>
                <a:cubicBezTo>
                  <a:pt x="592873" y="1797386"/>
                  <a:pt x="573337" y="1808019"/>
                  <a:pt x="567734" y="1826842"/>
                </a:cubicBezTo>
                <a:cubicBezTo>
                  <a:pt x="567608" y="1827236"/>
                  <a:pt x="567489" y="1827634"/>
                  <a:pt x="567373" y="1828032"/>
                </a:cubicBezTo>
                <a:cubicBezTo>
                  <a:pt x="562143" y="1846529"/>
                  <a:pt x="572638" y="1865840"/>
                  <a:pt x="590815" y="1871163"/>
                </a:cubicBezTo>
                <a:cubicBezTo>
                  <a:pt x="590904" y="1871189"/>
                  <a:pt x="590989" y="1871220"/>
                  <a:pt x="591079" y="1871246"/>
                </a:cubicBezTo>
                <a:cubicBezTo>
                  <a:pt x="609573" y="1876947"/>
                  <a:pt x="629110" y="1866314"/>
                  <a:pt x="634712" y="1847491"/>
                </a:cubicBezTo>
                <a:cubicBezTo>
                  <a:pt x="640319" y="1828672"/>
                  <a:pt x="629865" y="1808792"/>
                  <a:pt x="611371" y="1803087"/>
                </a:cubicBezTo>
                <a:close/>
                <a:moveTo>
                  <a:pt x="169786" y="1795401"/>
                </a:moveTo>
                <a:cubicBezTo>
                  <a:pt x="192307" y="1801598"/>
                  <a:pt x="205688" y="1825134"/>
                  <a:pt x="199744" y="1848089"/>
                </a:cubicBezTo>
                <a:cubicBezTo>
                  <a:pt x="193772" y="1871155"/>
                  <a:pt x="170558" y="1884925"/>
                  <a:pt x="147893" y="1878845"/>
                </a:cubicBezTo>
                <a:cubicBezTo>
                  <a:pt x="125229" y="1872769"/>
                  <a:pt x="111697" y="1849146"/>
                  <a:pt x="117669" y="1826085"/>
                </a:cubicBezTo>
                <a:cubicBezTo>
                  <a:pt x="117693" y="1825994"/>
                  <a:pt x="117717" y="1825903"/>
                  <a:pt x="117740" y="1825812"/>
                </a:cubicBezTo>
                <a:cubicBezTo>
                  <a:pt x="123859" y="1802792"/>
                  <a:pt x="147161" y="1789173"/>
                  <a:pt x="169786" y="1795401"/>
                </a:cubicBezTo>
                <a:close/>
                <a:moveTo>
                  <a:pt x="731902" y="1732897"/>
                </a:moveTo>
                <a:cubicBezTo>
                  <a:pt x="718650" y="1728344"/>
                  <a:pt x="704254" y="1735416"/>
                  <a:pt x="699516" y="1748807"/>
                </a:cubicBezTo>
                <a:cubicBezTo>
                  <a:pt x="699400" y="1749121"/>
                  <a:pt x="699292" y="1749436"/>
                  <a:pt x="699192" y="1749754"/>
                </a:cubicBezTo>
                <a:cubicBezTo>
                  <a:pt x="694910" y="1763078"/>
                  <a:pt x="702058" y="1777412"/>
                  <a:pt x="715151" y="1781764"/>
                </a:cubicBezTo>
                <a:cubicBezTo>
                  <a:pt x="715225" y="1781791"/>
                  <a:pt x="715296" y="1781817"/>
                  <a:pt x="715370" y="1781843"/>
                </a:cubicBezTo>
                <a:cubicBezTo>
                  <a:pt x="728593" y="1786465"/>
                  <a:pt x="742992" y="1779309"/>
                  <a:pt x="747538" y="1765854"/>
                </a:cubicBezTo>
                <a:cubicBezTo>
                  <a:pt x="751803" y="1752384"/>
                  <a:pt x="744921" y="1737875"/>
                  <a:pt x="731902" y="1732897"/>
                </a:cubicBezTo>
                <a:close/>
                <a:moveTo>
                  <a:pt x="297996" y="1689898"/>
                </a:moveTo>
                <a:cubicBezTo>
                  <a:pt x="304765" y="1689196"/>
                  <a:pt x="311780" y="1689828"/>
                  <a:pt x="318691" y="1691986"/>
                </a:cubicBezTo>
                <a:cubicBezTo>
                  <a:pt x="318749" y="1692004"/>
                  <a:pt x="318806" y="1692023"/>
                  <a:pt x="318864" y="1692039"/>
                </a:cubicBezTo>
                <a:cubicBezTo>
                  <a:pt x="346549" y="1700786"/>
                  <a:pt x="362026" y="1730715"/>
                  <a:pt x="353431" y="1758887"/>
                </a:cubicBezTo>
                <a:cubicBezTo>
                  <a:pt x="344836" y="1787060"/>
                  <a:pt x="315425" y="1802807"/>
                  <a:pt x="287739" y="1794060"/>
                </a:cubicBezTo>
                <a:cubicBezTo>
                  <a:pt x="260054" y="1785317"/>
                  <a:pt x="244578" y="1755388"/>
                  <a:pt x="253173" y="1727215"/>
                </a:cubicBezTo>
                <a:cubicBezTo>
                  <a:pt x="259603" y="1706137"/>
                  <a:pt x="277691" y="1692005"/>
                  <a:pt x="297996" y="1689898"/>
                </a:cubicBezTo>
                <a:close/>
                <a:moveTo>
                  <a:pt x="851771" y="1666984"/>
                </a:moveTo>
                <a:lnTo>
                  <a:pt x="851771" y="1667363"/>
                </a:lnTo>
                <a:cubicBezTo>
                  <a:pt x="841698" y="1663488"/>
                  <a:pt x="830433" y="1668546"/>
                  <a:pt x="826457" y="1678727"/>
                </a:cubicBezTo>
                <a:cubicBezTo>
                  <a:pt x="826338" y="1679012"/>
                  <a:pt x="826230" y="1679295"/>
                  <a:pt x="826126" y="1679584"/>
                </a:cubicBezTo>
                <a:cubicBezTo>
                  <a:pt x="822440" y="1689796"/>
                  <a:pt x="827589" y="1701115"/>
                  <a:pt x="837625" y="1704865"/>
                </a:cubicBezTo>
                <a:cubicBezTo>
                  <a:pt x="847903" y="1708839"/>
                  <a:pt x="859407" y="1703581"/>
                  <a:pt x="863311" y="1693122"/>
                </a:cubicBezTo>
                <a:cubicBezTo>
                  <a:pt x="867216" y="1682663"/>
                  <a:pt x="862049" y="1670959"/>
                  <a:pt x="851771" y="1666984"/>
                </a:cubicBezTo>
                <a:close/>
                <a:moveTo>
                  <a:pt x="483598" y="1609984"/>
                </a:moveTo>
                <a:cubicBezTo>
                  <a:pt x="490990" y="1609649"/>
                  <a:pt x="498568" y="1610784"/>
                  <a:pt x="505939" y="1613572"/>
                </a:cubicBezTo>
                <a:cubicBezTo>
                  <a:pt x="535102" y="1624137"/>
                  <a:pt x="550875" y="1656238"/>
                  <a:pt x="541683" y="1686319"/>
                </a:cubicBezTo>
                <a:cubicBezTo>
                  <a:pt x="532221" y="1717286"/>
                  <a:pt x="499882" y="1734583"/>
                  <a:pt x="469453" y="1724954"/>
                </a:cubicBezTo>
                <a:cubicBezTo>
                  <a:pt x="439025" y="1715328"/>
                  <a:pt x="422024" y="1682417"/>
                  <a:pt x="431486" y="1651454"/>
                </a:cubicBezTo>
                <a:cubicBezTo>
                  <a:pt x="431851" y="1650192"/>
                  <a:pt x="432261" y="1648946"/>
                  <a:pt x="432711" y="1647714"/>
                </a:cubicBezTo>
                <a:cubicBezTo>
                  <a:pt x="440929" y="1625211"/>
                  <a:pt x="461425" y="1610986"/>
                  <a:pt x="483598" y="1609984"/>
                </a:cubicBezTo>
                <a:close/>
                <a:moveTo>
                  <a:pt x="688236" y="1582320"/>
                </a:moveTo>
                <a:cubicBezTo>
                  <a:pt x="670330" y="1575502"/>
                  <a:pt x="650381" y="1584745"/>
                  <a:pt x="643677" y="1602966"/>
                </a:cubicBezTo>
                <a:cubicBezTo>
                  <a:pt x="643639" y="1603060"/>
                  <a:pt x="643602" y="1603158"/>
                  <a:pt x="643564" y="1603254"/>
                </a:cubicBezTo>
                <a:cubicBezTo>
                  <a:pt x="636685" y="1621406"/>
                  <a:pt x="645567" y="1641797"/>
                  <a:pt x="663407" y="1648802"/>
                </a:cubicBezTo>
                <a:cubicBezTo>
                  <a:pt x="664512" y="1649305"/>
                  <a:pt x="665639" y="1649753"/>
                  <a:pt x="666790" y="1650138"/>
                </a:cubicBezTo>
                <a:cubicBezTo>
                  <a:pt x="685138" y="1656301"/>
                  <a:pt x="704928" y="1646157"/>
                  <a:pt x="710985" y="1627482"/>
                </a:cubicBezTo>
                <a:cubicBezTo>
                  <a:pt x="717042" y="1608807"/>
                  <a:pt x="707072" y="1588673"/>
                  <a:pt x="688720" y="1582509"/>
                </a:cubicBezTo>
                <a:cubicBezTo>
                  <a:pt x="688560" y="1582446"/>
                  <a:pt x="688396" y="1582385"/>
                  <a:pt x="688236" y="1582320"/>
                </a:cubicBezTo>
                <a:close/>
                <a:moveTo>
                  <a:pt x="247079" y="1543704"/>
                </a:moveTo>
                <a:cubicBezTo>
                  <a:pt x="269572" y="1550406"/>
                  <a:pt x="282467" y="1574395"/>
                  <a:pt x="275881" y="1597284"/>
                </a:cubicBezTo>
                <a:cubicBezTo>
                  <a:pt x="275477" y="1598689"/>
                  <a:pt x="275002" y="1600067"/>
                  <a:pt x="274461" y="1601424"/>
                </a:cubicBezTo>
                <a:cubicBezTo>
                  <a:pt x="265627" y="1623516"/>
                  <a:pt x="240868" y="1634138"/>
                  <a:pt x="219159" y="1625149"/>
                </a:cubicBezTo>
                <a:cubicBezTo>
                  <a:pt x="197449" y="1616160"/>
                  <a:pt x="187011" y="1590965"/>
                  <a:pt x="195844" y="1568873"/>
                </a:cubicBezTo>
                <a:cubicBezTo>
                  <a:pt x="204050" y="1548353"/>
                  <a:pt x="226184" y="1537476"/>
                  <a:pt x="247079" y="1543704"/>
                </a:cubicBezTo>
                <a:close/>
                <a:moveTo>
                  <a:pt x="794979" y="1524118"/>
                </a:moveTo>
                <a:cubicBezTo>
                  <a:pt x="788952" y="1526532"/>
                  <a:pt x="783829" y="1531287"/>
                  <a:pt x="781041" y="1537811"/>
                </a:cubicBezTo>
                <a:cubicBezTo>
                  <a:pt x="775498" y="1550781"/>
                  <a:pt x="781264" y="1565872"/>
                  <a:pt x="793963" y="1571619"/>
                </a:cubicBezTo>
                <a:cubicBezTo>
                  <a:pt x="806734" y="1577404"/>
                  <a:pt x="821696" y="1571554"/>
                  <a:pt x="827381" y="1558558"/>
                </a:cubicBezTo>
                <a:cubicBezTo>
                  <a:pt x="833065" y="1545560"/>
                  <a:pt x="827317" y="1530336"/>
                  <a:pt x="814545" y="1524552"/>
                </a:cubicBezTo>
                <a:cubicBezTo>
                  <a:pt x="814481" y="1524522"/>
                  <a:pt x="814415" y="1524495"/>
                  <a:pt x="814351" y="1524465"/>
                </a:cubicBezTo>
                <a:cubicBezTo>
                  <a:pt x="807941" y="1521628"/>
                  <a:pt x="801008" y="1521702"/>
                  <a:pt x="794979" y="1524118"/>
                </a:cubicBezTo>
                <a:close/>
                <a:moveTo>
                  <a:pt x="923776" y="1462084"/>
                </a:moveTo>
                <a:cubicBezTo>
                  <a:pt x="919008" y="1463792"/>
                  <a:pt x="914870" y="1467319"/>
                  <a:pt x="912450" y="1472277"/>
                </a:cubicBezTo>
                <a:cubicBezTo>
                  <a:pt x="907722" y="1482735"/>
                  <a:pt x="912223" y="1495119"/>
                  <a:pt x="922501" y="1499929"/>
                </a:cubicBezTo>
                <a:cubicBezTo>
                  <a:pt x="932779" y="1504740"/>
                  <a:pt x="944949" y="1500160"/>
                  <a:pt x="949676" y="1489702"/>
                </a:cubicBezTo>
                <a:cubicBezTo>
                  <a:pt x="954031" y="1479640"/>
                  <a:pt x="949959" y="1467867"/>
                  <a:pt x="940370" y="1462806"/>
                </a:cubicBezTo>
                <a:lnTo>
                  <a:pt x="938880" y="1462806"/>
                </a:lnTo>
                <a:cubicBezTo>
                  <a:pt x="933942" y="1460486"/>
                  <a:pt x="928544" y="1460375"/>
                  <a:pt x="923776" y="1462084"/>
                </a:cubicBezTo>
                <a:close/>
                <a:moveTo>
                  <a:pt x="385424" y="1446993"/>
                </a:moveTo>
                <a:cubicBezTo>
                  <a:pt x="392192" y="1446822"/>
                  <a:pt x="399106" y="1447999"/>
                  <a:pt x="405800" y="1450684"/>
                </a:cubicBezTo>
                <a:cubicBezTo>
                  <a:pt x="405898" y="1450721"/>
                  <a:pt x="405994" y="1450760"/>
                  <a:pt x="406095" y="1450802"/>
                </a:cubicBezTo>
                <a:cubicBezTo>
                  <a:pt x="433076" y="1461582"/>
                  <a:pt x="446358" y="1492584"/>
                  <a:pt x="435760" y="1520040"/>
                </a:cubicBezTo>
                <a:cubicBezTo>
                  <a:pt x="425162" y="1547496"/>
                  <a:pt x="394700" y="1561016"/>
                  <a:pt x="367715" y="1550231"/>
                </a:cubicBezTo>
                <a:cubicBezTo>
                  <a:pt x="340733" y="1539447"/>
                  <a:pt x="327451" y="1508445"/>
                  <a:pt x="338049" y="1480989"/>
                </a:cubicBezTo>
                <a:cubicBezTo>
                  <a:pt x="338100" y="1480852"/>
                  <a:pt x="338152" y="1480716"/>
                  <a:pt x="338205" y="1480580"/>
                </a:cubicBezTo>
                <a:cubicBezTo>
                  <a:pt x="346120" y="1460144"/>
                  <a:pt x="365120" y="1447505"/>
                  <a:pt x="385424" y="1446993"/>
                </a:cubicBezTo>
                <a:close/>
                <a:moveTo>
                  <a:pt x="573688" y="1383919"/>
                </a:moveTo>
                <a:cubicBezTo>
                  <a:pt x="581012" y="1383872"/>
                  <a:pt x="588458" y="1385242"/>
                  <a:pt x="595654" y="1388180"/>
                </a:cubicBezTo>
                <a:cubicBezTo>
                  <a:pt x="624952" y="1401257"/>
                  <a:pt x="638286" y="1436024"/>
                  <a:pt x="625435" y="1465836"/>
                </a:cubicBezTo>
                <a:cubicBezTo>
                  <a:pt x="612585" y="1495648"/>
                  <a:pt x="578419" y="1509218"/>
                  <a:pt x="549122" y="1496141"/>
                </a:cubicBezTo>
                <a:cubicBezTo>
                  <a:pt x="520755" y="1483178"/>
                  <a:pt x="507585" y="1449672"/>
                  <a:pt x="519341" y="1420379"/>
                </a:cubicBezTo>
                <a:lnTo>
                  <a:pt x="521202" y="1418485"/>
                </a:lnTo>
                <a:cubicBezTo>
                  <a:pt x="530863" y="1396950"/>
                  <a:pt x="551720" y="1384059"/>
                  <a:pt x="573688" y="1383919"/>
                </a:cubicBezTo>
                <a:close/>
                <a:moveTo>
                  <a:pt x="756189" y="1369822"/>
                </a:moveTo>
                <a:cubicBezTo>
                  <a:pt x="747825" y="1373078"/>
                  <a:pt x="740682" y="1379581"/>
                  <a:pt x="736742" y="1388559"/>
                </a:cubicBezTo>
                <a:lnTo>
                  <a:pt x="736370" y="1387044"/>
                </a:lnTo>
                <a:cubicBezTo>
                  <a:pt x="736329" y="1387127"/>
                  <a:pt x="736287" y="1387214"/>
                  <a:pt x="736251" y="1387298"/>
                </a:cubicBezTo>
                <a:cubicBezTo>
                  <a:pt x="727923" y="1405044"/>
                  <a:pt x="735308" y="1426300"/>
                  <a:pt x="752750" y="1434774"/>
                </a:cubicBezTo>
                <a:cubicBezTo>
                  <a:pt x="753300" y="1435062"/>
                  <a:pt x="753862" y="1435334"/>
                  <a:pt x="754428" y="1435592"/>
                </a:cubicBezTo>
                <a:cubicBezTo>
                  <a:pt x="772074" y="1443608"/>
                  <a:pt x="792768" y="1435550"/>
                  <a:pt x="800645" y="1417594"/>
                </a:cubicBezTo>
                <a:cubicBezTo>
                  <a:pt x="808525" y="1399639"/>
                  <a:pt x="800607" y="1378581"/>
                  <a:pt x="782962" y="1370562"/>
                </a:cubicBezTo>
                <a:cubicBezTo>
                  <a:pt x="774138" y="1366554"/>
                  <a:pt x="764553" y="1366564"/>
                  <a:pt x="756189" y="1369822"/>
                </a:cubicBezTo>
                <a:close/>
                <a:moveTo>
                  <a:pt x="893740" y="1319185"/>
                </a:moveTo>
                <a:cubicBezTo>
                  <a:pt x="887482" y="1321103"/>
                  <a:pt x="881937" y="1325437"/>
                  <a:pt x="878574" y="1331737"/>
                </a:cubicBezTo>
                <a:cubicBezTo>
                  <a:pt x="872175" y="1344159"/>
                  <a:pt x="876717" y="1359508"/>
                  <a:pt x="888793" y="1366270"/>
                </a:cubicBezTo>
                <a:cubicBezTo>
                  <a:pt x="901040" y="1373126"/>
                  <a:pt x="916433" y="1368580"/>
                  <a:pt x="923171" y="1356117"/>
                </a:cubicBezTo>
                <a:cubicBezTo>
                  <a:pt x="929909" y="1343651"/>
                  <a:pt x="925442" y="1327987"/>
                  <a:pt x="913194" y="1321131"/>
                </a:cubicBezTo>
                <a:cubicBezTo>
                  <a:pt x="906973" y="1317767"/>
                  <a:pt x="899999" y="1317268"/>
                  <a:pt x="893740" y="1319185"/>
                </a:cubicBezTo>
                <a:close/>
                <a:moveTo>
                  <a:pt x="315633" y="1294405"/>
                </a:moveTo>
                <a:cubicBezTo>
                  <a:pt x="325737" y="1290360"/>
                  <a:pt x="337358" y="1290237"/>
                  <a:pt x="348100" y="1294993"/>
                </a:cubicBezTo>
                <a:cubicBezTo>
                  <a:pt x="348105" y="1294997"/>
                  <a:pt x="348110" y="1294997"/>
                  <a:pt x="348116" y="1295001"/>
                </a:cubicBezTo>
                <a:cubicBezTo>
                  <a:pt x="369603" y="1304528"/>
                  <a:pt x="379433" y="1329972"/>
                  <a:pt x="370073" y="1351838"/>
                </a:cubicBezTo>
                <a:cubicBezTo>
                  <a:pt x="360711" y="1373702"/>
                  <a:pt x="335703" y="1383706"/>
                  <a:pt x="314216" y="1374179"/>
                </a:cubicBezTo>
                <a:cubicBezTo>
                  <a:pt x="292729" y="1364656"/>
                  <a:pt x="282900" y="1339208"/>
                  <a:pt x="292261" y="1317343"/>
                </a:cubicBezTo>
                <a:cubicBezTo>
                  <a:pt x="296940" y="1306415"/>
                  <a:pt x="305529" y="1298449"/>
                  <a:pt x="315633" y="1294405"/>
                </a:cubicBezTo>
                <a:close/>
                <a:moveTo>
                  <a:pt x="1023386" y="1268511"/>
                </a:moveTo>
                <a:cubicBezTo>
                  <a:pt x="1018681" y="1270379"/>
                  <a:pt x="1014678" y="1274074"/>
                  <a:pt x="1012491" y="1279151"/>
                </a:cubicBezTo>
                <a:cubicBezTo>
                  <a:pt x="1008117" y="1289307"/>
                  <a:pt x="1012660" y="1301149"/>
                  <a:pt x="1022639" y="1305600"/>
                </a:cubicBezTo>
                <a:cubicBezTo>
                  <a:pt x="1023845" y="1306516"/>
                  <a:pt x="1025149" y="1307289"/>
                  <a:pt x="1026526" y="1307902"/>
                </a:cubicBezTo>
                <a:cubicBezTo>
                  <a:pt x="1036507" y="1312354"/>
                  <a:pt x="1048143" y="1307732"/>
                  <a:pt x="1052517" y="1297577"/>
                </a:cubicBezTo>
                <a:cubicBezTo>
                  <a:pt x="1056891" y="1287420"/>
                  <a:pt x="1052350" y="1275579"/>
                  <a:pt x="1042369" y="1271128"/>
                </a:cubicBezTo>
                <a:cubicBezTo>
                  <a:pt x="1041163" y="1270211"/>
                  <a:pt x="1039861" y="1269438"/>
                  <a:pt x="1038483" y="1268825"/>
                </a:cubicBezTo>
                <a:cubicBezTo>
                  <a:pt x="1033493" y="1266599"/>
                  <a:pt x="1028089" y="1266642"/>
                  <a:pt x="1023386" y="1268511"/>
                </a:cubicBezTo>
                <a:close/>
                <a:moveTo>
                  <a:pt x="494304" y="1209565"/>
                </a:moveTo>
                <a:cubicBezTo>
                  <a:pt x="501097" y="1210169"/>
                  <a:pt x="507885" y="1212138"/>
                  <a:pt x="514289" y="1215591"/>
                </a:cubicBezTo>
                <a:cubicBezTo>
                  <a:pt x="539904" y="1229402"/>
                  <a:pt x="549665" y="1261729"/>
                  <a:pt x="536092" y="1287795"/>
                </a:cubicBezTo>
                <a:cubicBezTo>
                  <a:pt x="523272" y="1312418"/>
                  <a:pt x="494004" y="1322873"/>
                  <a:pt x="468873" y="1311808"/>
                </a:cubicBezTo>
                <a:cubicBezTo>
                  <a:pt x="442267" y="1300096"/>
                  <a:pt x="430027" y="1268655"/>
                  <a:pt x="441537" y="1241580"/>
                </a:cubicBezTo>
                <a:cubicBezTo>
                  <a:pt x="442085" y="1240288"/>
                  <a:pt x="442684" y="1239020"/>
                  <a:pt x="443331" y="1237777"/>
                </a:cubicBezTo>
                <a:cubicBezTo>
                  <a:pt x="453511" y="1218228"/>
                  <a:pt x="473927" y="1207754"/>
                  <a:pt x="494304" y="1209565"/>
                </a:cubicBezTo>
                <a:close/>
                <a:moveTo>
                  <a:pt x="865957" y="1162840"/>
                </a:moveTo>
                <a:cubicBezTo>
                  <a:pt x="857300" y="1165205"/>
                  <a:pt x="849530" y="1170931"/>
                  <a:pt x="844699" y="1179455"/>
                </a:cubicBezTo>
                <a:cubicBezTo>
                  <a:pt x="844616" y="1179596"/>
                  <a:pt x="844534" y="1179740"/>
                  <a:pt x="844456" y="1179884"/>
                </a:cubicBezTo>
                <a:cubicBezTo>
                  <a:pt x="834974" y="1196778"/>
                  <a:pt x="840752" y="1218295"/>
                  <a:pt x="857355" y="1227943"/>
                </a:cubicBezTo>
                <a:cubicBezTo>
                  <a:pt x="857426" y="1227986"/>
                  <a:pt x="857496" y="1228027"/>
                  <a:pt x="857567" y="1228069"/>
                </a:cubicBezTo>
                <a:cubicBezTo>
                  <a:pt x="874301" y="1237914"/>
                  <a:pt x="895705" y="1232087"/>
                  <a:pt x="905377" y="1215064"/>
                </a:cubicBezTo>
                <a:cubicBezTo>
                  <a:pt x="915041" y="1198014"/>
                  <a:pt x="909289" y="1176220"/>
                  <a:pt x="892534" y="1166387"/>
                </a:cubicBezTo>
                <a:cubicBezTo>
                  <a:pt x="884156" y="1161470"/>
                  <a:pt x="874613" y="1160475"/>
                  <a:pt x="865957" y="1162840"/>
                </a:cubicBezTo>
                <a:close/>
                <a:moveTo>
                  <a:pt x="682039" y="1162141"/>
                </a:moveTo>
                <a:cubicBezTo>
                  <a:pt x="689503" y="1162833"/>
                  <a:pt x="696958" y="1165026"/>
                  <a:pt x="703983" y="1168849"/>
                </a:cubicBezTo>
                <a:cubicBezTo>
                  <a:pt x="732022" y="1184108"/>
                  <a:pt x="742646" y="1219579"/>
                  <a:pt x="727737" y="1248157"/>
                </a:cubicBezTo>
                <a:cubicBezTo>
                  <a:pt x="712790" y="1276798"/>
                  <a:pt x="677861" y="1287693"/>
                  <a:pt x="649714" y="1272484"/>
                </a:cubicBezTo>
                <a:cubicBezTo>
                  <a:pt x="621568" y="1257278"/>
                  <a:pt x="610865" y="1221734"/>
                  <a:pt x="625808" y="1193093"/>
                </a:cubicBezTo>
                <a:cubicBezTo>
                  <a:pt x="625833" y="1193040"/>
                  <a:pt x="625863" y="1192986"/>
                  <a:pt x="625889" y="1192934"/>
                </a:cubicBezTo>
                <a:cubicBezTo>
                  <a:pt x="637160" y="1171489"/>
                  <a:pt x="659645" y="1160062"/>
                  <a:pt x="682039" y="1162141"/>
                </a:cubicBezTo>
                <a:close/>
                <a:moveTo>
                  <a:pt x="1009093" y="1119102"/>
                </a:moveTo>
                <a:cubicBezTo>
                  <a:pt x="1003257" y="1120350"/>
                  <a:pt x="997851" y="1123688"/>
                  <a:pt x="994039" y="1128866"/>
                </a:cubicBezTo>
                <a:cubicBezTo>
                  <a:pt x="985655" y="1140248"/>
                  <a:pt x="987926" y="1156394"/>
                  <a:pt x="999117" y="1164925"/>
                </a:cubicBezTo>
                <a:cubicBezTo>
                  <a:pt x="1010302" y="1173455"/>
                  <a:pt x="1026169" y="1171141"/>
                  <a:pt x="1034553" y="1159757"/>
                </a:cubicBezTo>
                <a:cubicBezTo>
                  <a:pt x="1035036" y="1159076"/>
                  <a:pt x="1035490" y="1158371"/>
                  <a:pt x="1035907" y="1157644"/>
                </a:cubicBezTo>
                <a:cubicBezTo>
                  <a:pt x="1043081" y="1145188"/>
                  <a:pt x="1038974" y="1129177"/>
                  <a:pt x="1026735" y="1121876"/>
                </a:cubicBezTo>
                <a:cubicBezTo>
                  <a:pt x="1021198" y="1118696"/>
                  <a:pt x="1014929" y="1117855"/>
                  <a:pt x="1009093" y="1119102"/>
                </a:cubicBezTo>
                <a:close/>
                <a:moveTo>
                  <a:pt x="1141300" y="1082630"/>
                </a:moveTo>
                <a:cubicBezTo>
                  <a:pt x="1136456" y="1083687"/>
                  <a:pt x="1132009" y="1086624"/>
                  <a:pt x="1129106" y="1091193"/>
                </a:cubicBezTo>
                <a:cubicBezTo>
                  <a:pt x="1123579" y="1100179"/>
                  <a:pt x="1125868" y="1111990"/>
                  <a:pt x="1134337" y="1118164"/>
                </a:cubicBezTo>
                <a:cubicBezTo>
                  <a:pt x="1143194" y="1124623"/>
                  <a:pt x="1155519" y="1122555"/>
                  <a:pt x="1161866" y="1113543"/>
                </a:cubicBezTo>
                <a:cubicBezTo>
                  <a:pt x="1167837" y="1104421"/>
                  <a:pt x="1165517" y="1092113"/>
                  <a:pt x="1156654" y="1085889"/>
                </a:cubicBezTo>
                <a:cubicBezTo>
                  <a:pt x="1156397" y="1085704"/>
                  <a:pt x="1156137" y="1085522"/>
                  <a:pt x="1155873" y="1085348"/>
                </a:cubicBezTo>
                <a:cubicBezTo>
                  <a:pt x="1151385" y="1082395"/>
                  <a:pt x="1146145" y="1081572"/>
                  <a:pt x="1141300" y="1082630"/>
                </a:cubicBezTo>
                <a:close/>
                <a:moveTo>
                  <a:pt x="431965" y="1053942"/>
                </a:moveTo>
                <a:cubicBezTo>
                  <a:pt x="442336" y="1050721"/>
                  <a:pt x="453913" y="1051520"/>
                  <a:pt x="464245" y="1057100"/>
                </a:cubicBezTo>
                <a:cubicBezTo>
                  <a:pt x="464279" y="1057119"/>
                  <a:pt x="464309" y="1057134"/>
                  <a:pt x="464342" y="1057154"/>
                </a:cubicBezTo>
                <a:cubicBezTo>
                  <a:pt x="485018" y="1068385"/>
                  <a:pt x="492828" y="1094549"/>
                  <a:pt x="481786" y="1115588"/>
                </a:cubicBezTo>
                <a:cubicBezTo>
                  <a:pt x="470746" y="1136628"/>
                  <a:pt x="445037" y="1144575"/>
                  <a:pt x="424362" y="1133339"/>
                </a:cubicBezTo>
                <a:cubicBezTo>
                  <a:pt x="403686" y="1122103"/>
                  <a:pt x="395876" y="1095943"/>
                  <a:pt x="406917" y="1074905"/>
                </a:cubicBezTo>
                <a:cubicBezTo>
                  <a:pt x="412427" y="1064404"/>
                  <a:pt x="421593" y="1057163"/>
                  <a:pt x="431965" y="1053942"/>
                </a:cubicBezTo>
                <a:close/>
                <a:moveTo>
                  <a:pt x="613301" y="984365"/>
                </a:moveTo>
                <a:cubicBezTo>
                  <a:pt x="620015" y="985251"/>
                  <a:pt x="626669" y="987491"/>
                  <a:pt x="632881" y="991187"/>
                </a:cubicBezTo>
                <a:cubicBezTo>
                  <a:pt x="657357" y="1006132"/>
                  <a:pt x="665610" y="1038243"/>
                  <a:pt x="651457" y="1063467"/>
                </a:cubicBezTo>
                <a:cubicBezTo>
                  <a:pt x="637087" y="1089087"/>
                  <a:pt x="605028" y="1097997"/>
                  <a:pt x="579851" y="1083374"/>
                </a:cubicBezTo>
                <a:cubicBezTo>
                  <a:pt x="554676" y="1068749"/>
                  <a:pt x="545916" y="1036125"/>
                  <a:pt x="560290" y="1010507"/>
                </a:cubicBezTo>
                <a:lnTo>
                  <a:pt x="561406" y="1010507"/>
                </a:lnTo>
                <a:cubicBezTo>
                  <a:pt x="561466" y="1010404"/>
                  <a:pt x="561526" y="1010298"/>
                  <a:pt x="561581" y="1010196"/>
                </a:cubicBezTo>
                <a:cubicBezTo>
                  <a:pt x="572481" y="991235"/>
                  <a:pt x="593160" y="981706"/>
                  <a:pt x="613301" y="984365"/>
                </a:cubicBezTo>
                <a:close/>
                <a:moveTo>
                  <a:pt x="989677" y="962678"/>
                </a:moveTo>
                <a:cubicBezTo>
                  <a:pt x="981085" y="964440"/>
                  <a:pt x="973153" y="969537"/>
                  <a:pt x="967917" y="977550"/>
                </a:cubicBezTo>
                <a:cubicBezTo>
                  <a:pt x="967746" y="977793"/>
                  <a:pt x="967582" y="978039"/>
                  <a:pt x="967418" y="978285"/>
                </a:cubicBezTo>
                <a:cubicBezTo>
                  <a:pt x="956756" y="994437"/>
                  <a:pt x="960978" y="1016325"/>
                  <a:pt x="976852" y="1027174"/>
                </a:cubicBezTo>
                <a:cubicBezTo>
                  <a:pt x="993104" y="1037118"/>
                  <a:pt x="1014107" y="1033042"/>
                  <a:pt x="1025617" y="1017703"/>
                </a:cubicBezTo>
                <a:cubicBezTo>
                  <a:pt x="1025703" y="1017575"/>
                  <a:pt x="1025789" y="1017450"/>
                  <a:pt x="1025871" y="1017322"/>
                </a:cubicBezTo>
                <a:cubicBezTo>
                  <a:pt x="1036492" y="1001142"/>
                  <a:pt x="1032210" y="979266"/>
                  <a:pt x="1016311" y="968458"/>
                </a:cubicBezTo>
                <a:cubicBezTo>
                  <a:pt x="1016010" y="968239"/>
                  <a:pt x="1015704" y="968027"/>
                  <a:pt x="1015399" y="967819"/>
                </a:cubicBezTo>
                <a:cubicBezTo>
                  <a:pt x="1007522" y="962491"/>
                  <a:pt x="998270" y="960916"/>
                  <a:pt x="989677" y="962678"/>
                </a:cubicBezTo>
                <a:close/>
                <a:moveTo>
                  <a:pt x="806850" y="949981"/>
                </a:moveTo>
                <a:cubicBezTo>
                  <a:pt x="814261" y="951199"/>
                  <a:pt x="821560" y="953916"/>
                  <a:pt x="828319" y="958230"/>
                </a:cubicBezTo>
                <a:cubicBezTo>
                  <a:pt x="855356" y="975489"/>
                  <a:pt x="863520" y="1011783"/>
                  <a:pt x="846559" y="1039296"/>
                </a:cubicBezTo>
                <a:cubicBezTo>
                  <a:pt x="829599" y="1066809"/>
                  <a:pt x="793933" y="1075116"/>
                  <a:pt x="766896" y="1057857"/>
                </a:cubicBezTo>
                <a:cubicBezTo>
                  <a:pt x="739857" y="1040599"/>
                  <a:pt x="731694" y="1004305"/>
                  <a:pt x="748654" y="976792"/>
                </a:cubicBezTo>
                <a:cubicBezTo>
                  <a:pt x="761375" y="956158"/>
                  <a:pt x="784617" y="946326"/>
                  <a:pt x="806850" y="949981"/>
                </a:cubicBezTo>
                <a:close/>
                <a:moveTo>
                  <a:pt x="1134118" y="932082"/>
                </a:moveTo>
                <a:cubicBezTo>
                  <a:pt x="1128106" y="932939"/>
                  <a:pt x="1122397" y="935986"/>
                  <a:pt x="1118229" y="941044"/>
                </a:cubicBezTo>
                <a:cubicBezTo>
                  <a:pt x="1109246" y="951947"/>
                  <a:pt x="1110650" y="968193"/>
                  <a:pt x="1121363" y="977334"/>
                </a:cubicBezTo>
                <a:cubicBezTo>
                  <a:pt x="1132077" y="986471"/>
                  <a:pt x="1148044" y="985043"/>
                  <a:pt x="1157026" y="974141"/>
                </a:cubicBezTo>
                <a:cubicBezTo>
                  <a:pt x="1157242" y="973860"/>
                  <a:pt x="1157455" y="973577"/>
                  <a:pt x="1157659" y="973285"/>
                </a:cubicBezTo>
                <a:cubicBezTo>
                  <a:pt x="1166095" y="961417"/>
                  <a:pt x="1163478" y="944840"/>
                  <a:pt x="1151815" y="936260"/>
                </a:cubicBezTo>
                <a:cubicBezTo>
                  <a:pt x="1146441" y="932559"/>
                  <a:pt x="1140129" y="931226"/>
                  <a:pt x="1134118" y="932082"/>
                </a:cubicBezTo>
                <a:close/>
                <a:moveTo>
                  <a:pt x="1272483" y="905687"/>
                </a:moveTo>
                <a:cubicBezTo>
                  <a:pt x="1267504" y="906304"/>
                  <a:pt x="1262755" y="908840"/>
                  <a:pt x="1259399" y="913153"/>
                </a:cubicBezTo>
                <a:cubicBezTo>
                  <a:pt x="1259298" y="913277"/>
                  <a:pt x="1259202" y="913402"/>
                  <a:pt x="1259101" y="913527"/>
                </a:cubicBezTo>
                <a:cubicBezTo>
                  <a:pt x="1252500" y="922085"/>
                  <a:pt x="1253968" y="934468"/>
                  <a:pt x="1262377" y="941184"/>
                </a:cubicBezTo>
                <a:cubicBezTo>
                  <a:pt x="1270909" y="948090"/>
                  <a:pt x="1283324" y="946646"/>
                  <a:pt x="1290110" y="937964"/>
                </a:cubicBezTo>
                <a:cubicBezTo>
                  <a:pt x="1296897" y="929282"/>
                  <a:pt x="1295478" y="916649"/>
                  <a:pt x="1286946" y="909743"/>
                </a:cubicBezTo>
                <a:cubicBezTo>
                  <a:pt x="1282671" y="906375"/>
                  <a:pt x="1277462" y="905071"/>
                  <a:pt x="1272483" y="905687"/>
                </a:cubicBezTo>
                <a:close/>
                <a:moveTo>
                  <a:pt x="565840" y="822814"/>
                </a:moveTo>
                <a:cubicBezTo>
                  <a:pt x="576363" y="820501"/>
                  <a:pt x="587754" y="822273"/>
                  <a:pt x="597516" y="828678"/>
                </a:cubicBezTo>
                <a:cubicBezTo>
                  <a:pt x="598550" y="829291"/>
                  <a:pt x="599563" y="829950"/>
                  <a:pt x="600542" y="830651"/>
                </a:cubicBezTo>
                <a:cubicBezTo>
                  <a:pt x="619732" y="844345"/>
                  <a:pt x="624375" y="871279"/>
                  <a:pt x="610917" y="890803"/>
                </a:cubicBezTo>
                <a:cubicBezTo>
                  <a:pt x="598197" y="910841"/>
                  <a:pt x="572093" y="916891"/>
                  <a:pt x="552100" y="904440"/>
                </a:cubicBezTo>
                <a:cubicBezTo>
                  <a:pt x="552040" y="904402"/>
                  <a:pt x="551984" y="904364"/>
                  <a:pt x="551925" y="904330"/>
                </a:cubicBezTo>
                <a:cubicBezTo>
                  <a:pt x="531960" y="891443"/>
                  <a:pt x="526038" y="864528"/>
                  <a:pt x="538698" y="844209"/>
                </a:cubicBezTo>
                <a:lnTo>
                  <a:pt x="539070" y="841935"/>
                </a:lnTo>
                <a:cubicBezTo>
                  <a:pt x="539167" y="841776"/>
                  <a:pt x="539267" y="841618"/>
                  <a:pt x="539368" y="841463"/>
                </a:cubicBezTo>
                <a:cubicBezTo>
                  <a:pt x="545661" y="831527"/>
                  <a:pt x="555318" y="825128"/>
                  <a:pt x="565840" y="822814"/>
                </a:cubicBezTo>
                <a:close/>
                <a:moveTo>
                  <a:pt x="1128702" y="774799"/>
                </a:moveTo>
                <a:cubicBezTo>
                  <a:pt x="1119955" y="775825"/>
                  <a:pt x="1111590" y="780228"/>
                  <a:pt x="1105654" y="787766"/>
                </a:cubicBezTo>
                <a:lnTo>
                  <a:pt x="1104910" y="787766"/>
                </a:lnTo>
                <a:cubicBezTo>
                  <a:pt x="1104761" y="787952"/>
                  <a:pt x="1104615" y="788137"/>
                  <a:pt x="1104470" y="788327"/>
                </a:cubicBezTo>
                <a:cubicBezTo>
                  <a:pt x="1092718" y="803672"/>
                  <a:pt x="1095414" y="825806"/>
                  <a:pt x="1110494" y="837769"/>
                </a:cubicBezTo>
                <a:cubicBezTo>
                  <a:pt x="1111134" y="838326"/>
                  <a:pt x="1111792" y="838859"/>
                  <a:pt x="1112470" y="839368"/>
                </a:cubicBezTo>
                <a:cubicBezTo>
                  <a:pt x="1128016" y="851054"/>
                  <a:pt x="1149924" y="847702"/>
                  <a:pt x="1161408" y="831882"/>
                </a:cubicBezTo>
                <a:cubicBezTo>
                  <a:pt x="1172888" y="816063"/>
                  <a:pt x="1169594" y="793767"/>
                  <a:pt x="1154048" y="782084"/>
                </a:cubicBezTo>
                <a:cubicBezTo>
                  <a:pt x="1146581" y="776120"/>
                  <a:pt x="1137450" y="773771"/>
                  <a:pt x="1128702" y="774799"/>
                </a:cubicBezTo>
                <a:close/>
                <a:moveTo>
                  <a:pt x="732593" y="767234"/>
                </a:moveTo>
                <a:cubicBezTo>
                  <a:pt x="745771" y="765135"/>
                  <a:pt x="759735" y="768152"/>
                  <a:pt x="771362" y="776781"/>
                </a:cubicBezTo>
                <a:cubicBezTo>
                  <a:pt x="793713" y="793369"/>
                  <a:pt x="799435" y="824832"/>
                  <a:pt x="784396" y="848459"/>
                </a:cubicBezTo>
                <a:cubicBezTo>
                  <a:pt x="768745" y="873044"/>
                  <a:pt x="736477" y="880063"/>
                  <a:pt x="712318" y="864138"/>
                </a:cubicBezTo>
                <a:cubicBezTo>
                  <a:pt x="688161" y="848217"/>
                  <a:pt x="681260" y="815382"/>
                  <a:pt x="696910" y="790796"/>
                </a:cubicBezTo>
                <a:cubicBezTo>
                  <a:pt x="697431" y="789975"/>
                  <a:pt x="697978" y="789168"/>
                  <a:pt x="698544" y="788376"/>
                </a:cubicBezTo>
                <a:cubicBezTo>
                  <a:pt x="707024" y="776546"/>
                  <a:pt x="719415" y="769332"/>
                  <a:pt x="732593" y="767234"/>
                </a:cubicBezTo>
                <a:close/>
                <a:moveTo>
                  <a:pt x="1275475" y="754413"/>
                </a:moveTo>
                <a:cubicBezTo>
                  <a:pt x="1269126" y="755719"/>
                  <a:pt x="1263265" y="759491"/>
                  <a:pt x="1259399" y="765417"/>
                </a:cubicBezTo>
                <a:cubicBezTo>
                  <a:pt x="1257485" y="767027"/>
                  <a:pt x="1255818" y="768913"/>
                  <a:pt x="1254444" y="771019"/>
                </a:cubicBezTo>
                <a:cubicBezTo>
                  <a:pt x="1246712" y="782872"/>
                  <a:pt x="1249887" y="798858"/>
                  <a:pt x="1261536" y="806726"/>
                </a:cubicBezTo>
                <a:cubicBezTo>
                  <a:pt x="1273183" y="814594"/>
                  <a:pt x="1288893" y="811362"/>
                  <a:pt x="1296626" y="799510"/>
                </a:cubicBezTo>
                <a:cubicBezTo>
                  <a:pt x="1298539" y="797899"/>
                  <a:pt x="1300207" y="796009"/>
                  <a:pt x="1301580" y="793907"/>
                </a:cubicBezTo>
                <a:cubicBezTo>
                  <a:pt x="1309312" y="782053"/>
                  <a:pt x="1306136" y="766068"/>
                  <a:pt x="1294488" y="758200"/>
                </a:cubicBezTo>
                <a:cubicBezTo>
                  <a:pt x="1288665" y="754266"/>
                  <a:pt x="1281825" y="753107"/>
                  <a:pt x="1275475" y="754413"/>
                </a:cubicBezTo>
                <a:close/>
                <a:moveTo>
                  <a:pt x="925000" y="746810"/>
                </a:moveTo>
                <a:cubicBezTo>
                  <a:pt x="939602" y="744550"/>
                  <a:pt x="955046" y="747925"/>
                  <a:pt x="967917" y="757462"/>
                </a:cubicBezTo>
                <a:cubicBezTo>
                  <a:pt x="968580" y="757931"/>
                  <a:pt x="969231" y="758416"/>
                  <a:pt x="969872" y="758916"/>
                </a:cubicBezTo>
                <a:cubicBezTo>
                  <a:pt x="995204" y="778591"/>
                  <a:pt x="1000066" y="815438"/>
                  <a:pt x="980730" y="841213"/>
                </a:cubicBezTo>
                <a:cubicBezTo>
                  <a:pt x="961391" y="866991"/>
                  <a:pt x="925185" y="871938"/>
                  <a:pt x="899852" y="852259"/>
                </a:cubicBezTo>
                <a:cubicBezTo>
                  <a:pt x="874520" y="832583"/>
                  <a:pt x="869662" y="795740"/>
                  <a:pt x="888997" y="769962"/>
                </a:cubicBezTo>
                <a:lnTo>
                  <a:pt x="887136" y="769962"/>
                </a:lnTo>
                <a:cubicBezTo>
                  <a:pt x="896639" y="756963"/>
                  <a:pt x="910398" y="749070"/>
                  <a:pt x="925000" y="746810"/>
                </a:cubicBezTo>
                <a:close/>
                <a:moveTo>
                  <a:pt x="1414806" y="739450"/>
                </a:moveTo>
                <a:cubicBezTo>
                  <a:pt x="1409756" y="739453"/>
                  <a:pt x="1404708" y="741416"/>
                  <a:pt x="1400859" y="745339"/>
                </a:cubicBezTo>
                <a:lnTo>
                  <a:pt x="1401975" y="746476"/>
                </a:lnTo>
                <a:cubicBezTo>
                  <a:pt x="1401968" y="746483"/>
                  <a:pt x="1401964" y="746487"/>
                  <a:pt x="1401956" y="746495"/>
                </a:cubicBezTo>
                <a:cubicBezTo>
                  <a:pt x="1394258" y="754340"/>
                  <a:pt x="1394266" y="767049"/>
                  <a:pt x="1401975" y="774887"/>
                </a:cubicBezTo>
                <a:cubicBezTo>
                  <a:pt x="1409994" y="782418"/>
                  <a:pt x="1422494" y="781909"/>
                  <a:pt x="1429895" y="773750"/>
                </a:cubicBezTo>
                <a:cubicBezTo>
                  <a:pt x="1437296" y="765591"/>
                  <a:pt x="1436797" y="752870"/>
                  <a:pt x="1428779" y="745339"/>
                </a:cubicBezTo>
                <a:cubicBezTo>
                  <a:pt x="1428771" y="745332"/>
                  <a:pt x="1428768" y="745328"/>
                  <a:pt x="1428760" y="745321"/>
                </a:cubicBezTo>
                <a:cubicBezTo>
                  <a:pt x="1424905" y="741404"/>
                  <a:pt x="1419854" y="739447"/>
                  <a:pt x="1414806" y="739450"/>
                </a:cubicBezTo>
                <a:close/>
                <a:moveTo>
                  <a:pt x="715673" y="605042"/>
                </a:moveTo>
                <a:cubicBezTo>
                  <a:pt x="726420" y="603442"/>
                  <a:pt x="737766" y="606013"/>
                  <a:pt x="747166" y="613135"/>
                </a:cubicBezTo>
                <a:cubicBezTo>
                  <a:pt x="765872" y="627306"/>
                  <a:pt x="769833" y="654183"/>
                  <a:pt x="756036" y="673317"/>
                </a:cubicBezTo>
                <a:cubicBezTo>
                  <a:pt x="742173" y="692545"/>
                  <a:pt x="715612" y="696696"/>
                  <a:pt x="696716" y="682589"/>
                </a:cubicBezTo>
                <a:cubicBezTo>
                  <a:pt x="677820" y="668483"/>
                  <a:pt x="673741" y="641454"/>
                  <a:pt x="687603" y="622226"/>
                </a:cubicBezTo>
                <a:cubicBezTo>
                  <a:pt x="687663" y="622143"/>
                  <a:pt x="687722" y="622063"/>
                  <a:pt x="687782" y="621980"/>
                </a:cubicBezTo>
                <a:cubicBezTo>
                  <a:pt x="694781" y="612415"/>
                  <a:pt x="704927" y="606643"/>
                  <a:pt x="715673" y="605042"/>
                </a:cubicBezTo>
                <a:close/>
                <a:moveTo>
                  <a:pt x="1281915" y="598172"/>
                </a:moveTo>
                <a:cubicBezTo>
                  <a:pt x="1272959" y="598168"/>
                  <a:pt x="1264002" y="601640"/>
                  <a:pt x="1257165" y="608589"/>
                </a:cubicBezTo>
                <a:cubicBezTo>
                  <a:pt x="1243686" y="622582"/>
                  <a:pt x="1243686" y="644978"/>
                  <a:pt x="1257165" y="658971"/>
                </a:cubicBezTo>
                <a:cubicBezTo>
                  <a:pt x="1270827" y="672862"/>
                  <a:pt x="1292966" y="672862"/>
                  <a:pt x="1306627" y="658971"/>
                </a:cubicBezTo>
                <a:cubicBezTo>
                  <a:pt x="1320301" y="645072"/>
                  <a:pt x="1320313" y="622526"/>
                  <a:pt x="1306654" y="608612"/>
                </a:cubicBezTo>
                <a:cubicBezTo>
                  <a:pt x="1299824" y="601657"/>
                  <a:pt x="1290870" y="598177"/>
                  <a:pt x="1281915" y="598172"/>
                </a:cubicBezTo>
                <a:close/>
                <a:moveTo>
                  <a:pt x="1428406" y="589380"/>
                </a:moveTo>
                <a:cubicBezTo>
                  <a:pt x="1421669" y="589380"/>
                  <a:pt x="1414932" y="591995"/>
                  <a:pt x="1409793" y="597224"/>
                </a:cubicBezTo>
                <a:cubicBezTo>
                  <a:pt x="1409286" y="597698"/>
                  <a:pt x="1408803" y="598194"/>
                  <a:pt x="1408337" y="598706"/>
                </a:cubicBezTo>
                <a:cubicBezTo>
                  <a:pt x="1398860" y="609169"/>
                  <a:pt x="1399515" y="625465"/>
                  <a:pt x="1409793" y="635106"/>
                </a:cubicBezTo>
                <a:cubicBezTo>
                  <a:pt x="1410426" y="635826"/>
                  <a:pt x="1411095" y="636511"/>
                  <a:pt x="1411803" y="637151"/>
                </a:cubicBezTo>
                <a:cubicBezTo>
                  <a:pt x="1422085" y="646481"/>
                  <a:pt x="1437850" y="645564"/>
                  <a:pt x="1447019" y="635106"/>
                </a:cubicBezTo>
                <a:cubicBezTo>
                  <a:pt x="1457297" y="624647"/>
                  <a:pt x="1457297" y="607683"/>
                  <a:pt x="1447019" y="597224"/>
                </a:cubicBezTo>
                <a:cubicBezTo>
                  <a:pt x="1441880" y="591995"/>
                  <a:pt x="1435144" y="589380"/>
                  <a:pt x="1428406" y="589380"/>
                </a:cubicBezTo>
                <a:close/>
                <a:moveTo>
                  <a:pt x="1567679" y="580924"/>
                </a:moveTo>
                <a:cubicBezTo>
                  <a:pt x="1562626" y="580718"/>
                  <a:pt x="1557496" y="582474"/>
                  <a:pt x="1553486" y="586239"/>
                </a:cubicBezTo>
                <a:lnTo>
                  <a:pt x="1552369" y="587376"/>
                </a:lnTo>
                <a:cubicBezTo>
                  <a:pt x="1552363" y="587380"/>
                  <a:pt x="1552359" y="587387"/>
                  <a:pt x="1552351" y="587395"/>
                </a:cubicBezTo>
                <a:cubicBezTo>
                  <a:pt x="1544652" y="595240"/>
                  <a:pt x="1544660" y="607949"/>
                  <a:pt x="1552369" y="615786"/>
                </a:cubicBezTo>
                <a:cubicBezTo>
                  <a:pt x="1552377" y="615791"/>
                  <a:pt x="1552380" y="615798"/>
                  <a:pt x="1552388" y="615806"/>
                </a:cubicBezTo>
                <a:cubicBezTo>
                  <a:pt x="1560098" y="623639"/>
                  <a:pt x="1572591" y="623631"/>
                  <a:pt x="1580289" y="615786"/>
                </a:cubicBezTo>
                <a:cubicBezTo>
                  <a:pt x="1588308" y="608256"/>
                  <a:pt x="1588806" y="595535"/>
                  <a:pt x="1581406" y="587376"/>
                </a:cubicBezTo>
                <a:cubicBezTo>
                  <a:pt x="1577706" y="583296"/>
                  <a:pt x="1572731" y="581130"/>
                  <a:pt x="1567679" y="580924"/>
                </a:cubicBezTo>
                <a:close/>
                <a:moveTo>
                  <a:pt x="881213" y="562808"/>
                </a:moveTo>
                <a:cubicBezTo>
                  <a:pt x="893259" y="561412"/>
                  <a:pt x="905778" y="564246"/>
                  <a:pt x="916474" y="571576"/>
                </a:cubicBezTo>
                <a:cubicBezTo>
                  <a:pt x="940518" y="588054"/>
                  <a:pt x="946884" y="621245"/>
                  <a:pt x="930690" y="645712"/>
                </a:cubicBezTo>
                <a:cubicBezTo>
                  <a:pt x="928647" y="648989"/>
                  <a:pt x="926261" y="652027"/>
                  <a:pt x="923573" y="654777"/>
                </a:cubicBezTo>
                <a:cubicBezTo>
                  <a:pt x="903125" y="675684"/>
                  <a:pt x="869889" y="675767"/>
                  <a:pt x="849344" y="654955"/>
                </a:cubicBezTo>
                <a:cubicBezTo>
                  <a:pt x="828795" y="634147"/>
                  <a:pt x="828717" y="600331"/>
                  <a:pt x="849165" y="579421"/>
                </a:cubicBezTo>
                <a:lnTo>
                  <a:pt x="848793" y="579421"/>
                </a:lnTo>
                <a:cubicBezTo>
                  <a:pt x="857596" y="569831"/>
                  <a:pt x="869168" y="564205"/>
                  <a:pt x="881213" y="562808"/>
                </a:cubicBezTo>
                <a:close/>
                <a:moveTo>
                  <a:pt x="1077915" y="558118"/>
                </a:moveTo>
                <a:cubicBezTo>
                  <a:pt x="1090902" y="557054"/>
                  <a:pt x="1104243" y="560452"/>
                  <a:pt x="1115575" y="568504"/>
                </a:cubicBezTo>
                <a:cubicBezTo>
                  <a:pt x="1141704" y="587069"/>
                  <a:pt x="1148096" y="623670"/>
                  <a:pt x="1129852" y="650258"/>
                </a:cubicBezTo>
                <a:cubicBezTo>
                  <a:pt x="1127744" y="653326"/>
                  <a:pt x="1125354" y="656186"/>
                  <a:pt x="1122716" y="658792"/>
                </a:cubicBezTo>
                <a:cubicBezTo>
                  <a:pt x="1099839" y="681370"/>
                  <a:pt x="1063309" y="680801"/>
                  <a:pt x="1041123" y="657524"/>
                </a:cubicBezTo>
                <a:cubicBezTo>
                  <a:pt x="1018936" y="634245"/>
                  <a:pt x="1019494" y="597073"/>
                  <a:pt x="1042369" y="574496"/>
                </a:cubicBezTo>
                <a:cubicBezTo>
                  <a:pt x="1052290" y="564706"/>
                  <a:pt x="1064926" y="559182"/>
                  <a:pt x="1077915" y="558118"/>
                </a:cubicBezTo>
                <a:close/>
                <a:moveTo>
                  <a:pt x="1733694" y="439307"/>
                </a:moveTo>
                <a:cubicBezTo>
                  <a:pt x="1728675" y="438762"/>
                  <a:pt x="1723458" y="440096"/>
                  <a:pt x="1719143" y="443428"/>
                </a:cubicBezTo>
                <a:cubicBezTo>
                  <a:pt x="1710738" y="450508"/>
                  <a:pt x="1709416" y="463115"/>
                  <a:pt x="1716165" y="471838"/>
                </a:cubicBezTo>
                <a:cubicBezTo>
                  <a:pt x="1716262" y="471964"/>
                  <a:pt x="1716362" y="472088"/>
                  <a:pt x="1716463" y="472214"/>
                </a:cubicBezTo>
                <a:cubicBezTo>
                  <a:pt x="1723264" y="480605"/>
                  <a:pt x="1735467" y="481793"/>
                  <a:pt x="1743713" y="474869"/>
                </a:cubicBezTo>
                <a:cubicBezTo>
                  <a:pt x="1752237" y="467903"/>
                  <a:pt x="1753723" y="455281"/>
                  <a:pt x="1747063" y="446458"/>
                </a:cubicBezTo>
                <a:cubicBezTo>
                  <a:pt x="1743536" y="442274"/>
                  <a:pt x="1738713" y="439851"/>
                  <a:pt x="1733694" y="439307"/>
                </a:cubicBezTo>
                <a:close/>
                <a:moveTo>
                  <a:pt x="1446005" y="431307"/>
                </a:moveTo>
                <a:cubicBezTo>
                  <a:pt x="1437049" y="431371"/>
                  <a:pt x="1428118" y="434910"/>
                  <a:pt x="1421333" y="441913"/>
                </a:cubicBezTo>
                <a:cubicBezTo>
                  <a:pt x="1407898" y="455777"/>
                  <a:pt x="1407898" y="478051"/>
                  <a:pt x="1421333" y="491915"/>
                </a:cubicBezTo>
                <a:cubicBezTo>
                  <a:pt x="1421448" y="492033"/>
                  <a:pt x="1421564" y="492150"/>
                  <a:pt x="1421679" y="492268"/>
                </a:cubicBezTo>
                <a:cubicBezTo>
                  <a:pt x="1435442" y="506075"/>
                  <a:pt x="1457595" y="505920"/>
                  <a:pt x="1471168" y="491915"/>
                </a:cubicBezTo>
                <a:cubicBezTo>
                  <a:pt x="1484737" y="477911"/>
                  <a:pt x="1484580" y="455368"/>
                  <a:pt x="1470818" y="441561"/>
                </a:cubicBezTo>
                <a:cubicBezTo>
                  <a:pt x="1463939" y="434657"/>
                  <a:pt x="1454960" y="431244"/>
                  <a:pt x="1446005" y="431307"/>
                </a:cubicBezTo>
                <a:close/>
                <a:moveTo>
                  <a:pt x="1590569" y="431208"/>
                </a:moveTo>
                <a:cubicBezTo>
                  <a:pt x="1584092" y="432353"/>
                  <a:pt x="1578044" y="436011"/>
                  <a:pt x="1573961" y="441913"/>
                </a:cubicBezTo>
                <a:lnTo>
                  <a:pt x="1572844" y="439261"/>
                </a:lnTo>
                <a:cubicBezTo>
                  <a:pt x="1572676" y="439405"/>
                  <a:pt x="1572509" y="439553"/>
                  <a:pt x="1572345" y="439704"/>
                </a:cubicBezTo>
                <a:cubicBezTo>
                  <a:pt x="1561602" y="449451"/>
                  <a:pt x="1560660" y="466213"/>
                  <a:pt x="1570238" y="477142"/>
                </a:cubicBezTo>
                <a:cubicBezTo>
                  <a:pt x="1570539" y="477513"/>
                  <a:pt x="1570849" y="477881"/>
                  <a:pt x="1571173" y="478233"/>
                </a:cubicBezTo>
                <a:cubicBezTo>
                  <a:pt x="1580770" y="488863"/>
                  <a:pt x="1597019" y="489563"/>
                  <a:pt x="1607465" y="479794"/>
                </a:cubicBezTo>
                <a:cubicBezTo>
                  <a:pt x="1610837" y="477881"/>
                  <a:pt x="1613744" y="475221"/>
                  <a:pt x="1615967" y="472009"/>
                </a:cubicBezTo>
                <a:cubicBezTo>
                  <a:pt x="1624134" y="460206"/>
                  <a:pt x="1621350" y="443897"/>
                  <a:pt x="1609750" y="435587"/>
                </a:cubicBezTo>
                <a:cubicBezTo>
                  <a:pt x="1603950" y="431434"/>
                  <a:pt x="1597045" y="430064"/>
                  <a:pt x="1590569" y="431208"/>
                </a:cubicBezTo>
                <a:close/>
                <a:moveTo>
                  <a:pt x="885195" y="395079"/>
                </a:moveTo>
                <a:cubicBezTo>
                  <a:pt x="896053" y="394816"/>
                  <a:pt x="907007" y="398768"/>
                  <a:pt x="915488" y="406998"/>
                </a:cubicBezTo>
                <a:cubicBezTo>
                  <a:pt x="932452" y="423453"/>
                  <a:pt x="933091" y="450788"/>
                  <a:pt x="916917" y="468051"/>
                </a:cubicBezTo>
                <a:cubicBezTo>
                  <a:pt x="901963" y="484010"/>
                  <a:pt x="877595" y="485941"/>
                  <a:pt x="860393" y="472532"/>
                </a:cubicBezTo>
                <a:cubicBezTo>
                  <a:pt x="841787" y="458024"/>
                  <a:pt x="838262" y="430919"/>
                  <a:pt x="852515" y="411986"/>
                </a:cubicBezTo>
                <a:cubicBezTo>
                  <a:pt x="853443" y="410755"/>
                  <a:pt x="854437" y="409574"/>
                  <a:pt x="855490" y="408449"/>
                </a:cubicBezTo>
                <a:cubicBezTo>
                  <a:pt x="863578" y="399819"/>
                  <a:pt x="874338" y="395342"/>
                  <a:pt x="885195" y="395079"/>
                </a:cubicBezTo>
                <a:close/>
                <a:moveTo>
                  <a:pt x="1248976" y="375476"/>
                </a:moveTo>
                <a:cubicBezTo>
                  <a:pt x="1263788" y="375476"/>
                  <a:pt x="1278598" y="381206"/>
                  <a:pt x="1289924" y="392667"/>
                </a:cubicBezTo>
                <a:cubicBezTo>
                  <a:pt x="1312260" y="415563"/>
                  <a:pt x="1312260" y="452504"/>
                  <a:pt x="1289924" y="475399"/>
                </a:cubicBezTo>
                <a:cubicBezTo>
                  <a:pt x="1267473" y="498412"/>
                  <a:pt x="1230940" y="498548"/>
                  <a:pt x="1208324" y="475702"/>
                </a:cubicBezTo>
                <a:cubicBezTo>
                  <a:pt x="1185709" y="452856"/>
                  <a:pt x="1185576" y="415680"/>
                  <a:pt x="1208027" y="392667"/>
                </a:cubicBezTo>
                <a:cubicBezTo>
                  <a:pt x="1219353" y="381206"/>
                  <a:pt x="1234164" y="375476"/>
                  <a:pt x="1248976" y="375476"/>
                </a:cubicBezTo>
                <a:close/>
                <a:moveTo>
                  <a:pt x="1053858" y="364211"/>
                </a:moveTo>
                <a:cubicBezTo>
                  <a:pt x="1067191" y="363817"/>
                  <a:pt x="1080670" y="368600"/>
                  <a:pt x="1091136" y="378651"/>
                </a:cubicBezTo>
                <a:cubicBezTo>
                  <a:pt x="1111745" y="398440"/>
                  <a:pt x="1113036" y="431359"/>
                  <a:pt x="1094051" y="452762"/>
                </a:cubicBezTo>
                <a:cubicBezTo>
                  <a:pt x="1074760" y="474501"/>
                  <a:pt x="1041804" y="476213"/>
                  <a:pt x="1020439" y="456584"/>
                </a:cubicBezTo>
                <a:cubicBezTo>
                  <a:pt x="999076" y="436958"/>
                  <a:pt x="997393" y="403422"/>
                  <a:pt x="1016683" y="381681"/>
                </a:cubicBezTo>
                <a:cubicBezTo>
                  <a:pt x="1016940" y="381394"/>
                  <a:pt x="1017201" y="381106"/>
                  <a:pt x="1017461" y="380822"/>
                </a:cubicBezTo>
                <a:cubicBezTo>
                  <a:pt x="1027340" y="370172"/>
                  <a:pt x="1040526" y="364603"/>
                  <a:pt x="1053858" y="364211"/>
                </a:cubicBezTo>
                <a:close/>
                <a:moveTo>
                  <a:pt x="1909648" y="310051"/>
                </a:moveTo>
                <a:cubicBezTo>
                  <a:pt x="1904691" y="309072"/>
                  <a:pt x="1899367" y="310017"/>
                  <a:pt x="1894852" y="313117"/>
                </a:cubicBezTo>
                <a:cubicBezTo>
                  <a:pt x="1894799" y="313151"/>
                  <a:pt x="1894747" y="313189"/>
                  <a:pt x="1894695" y="313227"/>
                </a:cubicBezTo>
                <a:cubicBezTo>
                  <a:pt x="1885719" y="319515"/>
                  <a:pt x="1883456" y="332016"/>
                  <a:pt x="1889640" y="341149"/>
                </a:cubicBezTo>
                <a:cubicBezTo>
                  <a:pt x="1895778" y="350218"/>
                  <a:pt x="1907952" y="352563"/>
                  <a:pt x="1916923" y="346403"/>
                </a:cubicBezTo>
                <a:cubicBezTo>
                  <a:pt x="1925957" y="340198"/>
                  <a:pt x="1928336" y="327720"/>
                  <a:pt x="1922242" y="318531"/>
                </a:cubicBezTo>
                <a:cubicBezTo>
                  <a:pt x="1919195" y="313934"/>
                  <a:pt x="1914605" y="311030"/>
                  <a:pt x="1909648" y="310051"/>
                </a:cubicBezTo>
                <a:close/>
                <a:moveTo>
                  <a:pt x="1768563" y="293597"/>
                </a:moveTo>
                <a:cubicBezTo>
                  <a:pt x="1762129" y="292603"/>
                  <a:pt x="1755324" y="294107"/>
                  <a:pt x="1749669" y="298343"/>
                </a:cubicBezTo>
                <a:cubicBezTo>
                  <a:pt x="1738360" y="306817"/>
                  <a:pt x="1735944" y="323012"/>
                  <a:pt x="1744271" y="334520"/>
                </a:cubicBezTo>
                <a:cubicBezTo>
                  <a:pt x="1752598" y="346028"/>
                  <a:pt x="1768512" y="348486"/>
                  <a:pt x="1779823" y="340013"/>
                </a:cubicBezTo>
                <a:cubicBezTo>
                  <a:pt x="1791132" y="331538"/>
                  <a:pt x="1793548" y="315344"/>
                  <a:pt x="1785220" y="303836"/>
                </a:cubicBezTo>
                <a:cubicBezTo>
                  <a:pt x="1781056" y="298082"/>
                  <a:pt x="1774996" y="294591"/>
                  <a:pt x="1768563" y="293597"/>
                </a:cubicBezTo>
                <a:close/>
                <a:moveTo>
                  <a:pt x="1623034" y="281168"/>
                </a:moveTo>
                <a:cubicBezTo>
                  <a:pt x="1614179" y="279813"/>
                  <a:pt x="1604814" y="281895"/>
                  <a:pt x="1597041" y="287736"/>
                </a:cubicBezTo>
                <a:cubicBezTo>
                  <a:pt x="1596363" y="288245"/>
                  <a:pt x="1595705" y="288778"/>
                  <a:pt x="1595064" y="289335"/>
                </a:cubicBezTo>
                <a:cubicBezTo>
                  <a:pt x="1580390" y="302131"/>
                  <a:pt x="1578681" y="324610"/>
                  <a:pt x="1591256" y="339547"/>
                </a:cubicBezTo>
                <a:cubicBezTo>
                  <a:pt x="1603827" y="354479"/>
                  <a:pt x="1625918" y="356214"/>
                  <a:pt x="1640596" y="343422"/>
                </a:cubicBezTo>
                <a:cubicBezTo>
                  <a:pt x="1654530" y="331277"/>
                  <a:pt x="1656878" y="310242"/>
                  <a:pt x="1645979" y="295226"/>
                </a:cubicBezTo>
                <a:cubicBezTo>
                  <a:pt x="1640239" y="287316"/>
                  <a:pt x="1631891" y="282523"/>
                  <a:pt x="1623034" y="281168"/>
                </a:cubicBezTo>
                <a:close/>
                <a:moveTo>
                  <a:pt x="1430302" y="208396"/>
                </a:moveTo>
                <a:cubicBezTo>
                  <a:pt x="1445027" y="209517"/>
                  <a:pt x="1459332" y="216354"/>
                  <a:pt x="1469727" y="228643"/>
                </a:cubicBezTo>
                <a:cubicBezTo>
                  <a:pt x="1490466" y="253159"/>
                  <a:pt x="1487812" y="290127"/>
                  <a:pt x="1463794" y="311314"/>
                </a:cubicBezTo>
                <a:cubicBezTo>
                  <a:pt x="1439712" y="332554"/>
                  <a:pt x="1403271" y="329910"/>
                  <a:pt x="1382399" y="305409"/>
                </a:cubicBezTo>
                <a:cubicBezTo>
                  <a:pt x="1361525" y="280903"/>
                  <a:pt x="1364123" y="243821"/>
                  <a:pt x="1388201" y="222581"/>
                </a:cubicBezTo>
                <a:cubicBezTo>
                  <a:pt x="1388254" y="222537"/>
                  <a:pt x="1388302" y="222494"/>
                  <a:pt x="1388355" y="222448"/>
                </a:cubicBezTo>
                <a:cubicBezTo>
                  <a:pt x="1400431" y="211871"/>
                  <a:pt x="1415576" y="207275"/>
                  <a:pt x="1430302" y="208396"/>
                </a:cubicBezTo>
                <a:close/>
                <a:moveTo>
                  <a:pt x="1062974" y="200725"/>
                </a:moveTo>
                <a:cubicBezTo>
                  <a:pt x="1073739" y="200807"/>
                  <a:pt x="1084473" y="205069"/>
                  <a:pt x="1092625" y="213490"/>
                </a:cubicBezTo>
                <a:cubicBezTo>
                  <a:pt x="1108942" y="230430"/>
                  <a:pt x="1108942" y="257538"/>
                  <a:pt x="1092625" y="274479"/>
                </a:cubicBezTo>
                <a:cubicBezTo>
                  <a:pt x="1076484" y="289271"/>
                  <a:pt x="1051970" y="289271"/>
                  <a:pt x="1035829" y="274479"/>
                </a:cubicBezTo>
                <a:cubicBezTo>
                  <a:pt x="1018411" y="258519"/>
                  <a:pt x="1017008" y="231215"/>
                  <a:pt x="1032691" y="213490"/>
                </a:cubicBezTo>
                <a:cubicBezTo>
                  <a:pt x="1032839" y="213339"/>
                  <a:pt x="1032988" y="213187"/>
                  <a:pt x="1033138" y="213035"/>
                </a:cubicBezTo>
                <a:cubicBezTo>
                  <a:pt x="1041413" y="204740"/>
                  <a:pt x="1052209" y="200642"/>
                  <a:pt x="1062974" y="200725"/>
                </a:cubicBezTo>
                <a:close/>
                <a:moveTo>
                  <a:pt x="2093003" y="191796"/>
                </a:moveTo>
                <a:cubicBezTo>
                  <a:pt x="2088119" y="190459"/>
                  <a:pt x="2082734" y="191019"/>
                  <a:pt x="2078004" y="193792"/>
                </a:cubicBezTo>
                <a:cubicBezTo>
                  <a:pt x="2068661" y="199527"/>
                  <a:pt x="2065523" y="211801"/>
                  <a:pt x="2070932" y="221445"/>
                </a:cubicBezTo>
                <a:cubicBezTo>
                  <a:pt x="2071013" y="221589"/>
                  <a:pt x="2071095" y="221733"/>
                  <a:pt x="2071177" y="221877"/>
                </a:cubicBezTo>
                <a:cubicBezTo>
                  <a:pt x="2076676" y="231206"/>
                  <a:pt x="2088566" y="234237"/>
                  <a:pt x="2097734" y="228643"/>
                </a:cubicBezTo>
                <a:cubicBezTo>
                  <a:pt x="2107189" y="223096"/>
                  <a:pt x="2110443" y="210805"/>
                  <a:pt x="2104993" y="201179"/>
                </a:cubicBezTo>
                <a:cubicBezTo>
                  <a:pt x="2102269" y="196366"/>
                  <a:pt x="2097886" y="193132"/>
                  <a:pt x="2093003" y="191796"/>
                </a:cubicBezTo>
                <a:close/>
                <a:moveTo>
                  <a:pt x="1237883" y="182571"/>
                </a:moveTo>
                <a:cubicBezTo>
                  <a:pt x="1251303" y="183170"/>
                  <a:pt x="1264499" y="188977"/>
                  <a:pt x="1274289" y="199852"/>
                </a:cubicBezTo>
                <a:cubicBezTo>
                  <a:pt x="1293278" y="221256"/>
                  <a:pt x="1291983" y="254174"/>
                  <a:pt x="1271374" y="273963"/>
                </a:cubicBezTo>
                <a:cubicBezTo>
                  <a:pt x="1250442" y="294067"/>
                  <a:pt x="1217459" y="293094"/>
                  <a:pt x="1197704" y="271793"/>
                </a:cubicBezTo>
                <a:cubicBezTo>
                  <a:pt x="1177948" y="250489"/>
                  <a:pt x="1178904" y="216926"/>
                  <a:pt x="1199837" y="196822"/>
                </a:cubicBezTo>
                <a:cubicBezTo>
                  <a:pt x="1199933" y="196732"/>
                  <a:pt x="1200030" y="196637"/>
                  <a:pt x="1200130" y="196546"/>
                </a:cubicBezTo>
                <a:cubicBezTo>
                  <a:pt x="1210819" y="186584"/>
                  <a:pt x="1224463" y="181973"/>
                  <a:pt x="1237883" y="182571"/>
                </a:cubicBezTo>
                <a:close/>
                <a:moveTo>
                  <a:pt x="1954932" y="167943"/>
                </a:moveTo>
                <a:cubicBezTo>
                  <a:pt x="1948629" y="166416"/>
                  <a:pt x="1941755" y="167336"/>
                  <a:pt x="1935800" y="171063"/>
                </a:cubicBezTo>
                <a:cubicBezTo>
                  <a:pt x="1935744" y="171097"/>
                  <a:pt x="1935688" y="171135"/>
                  <a:pt x="1935633" y="171169"/>
                </a:cubicBezTo>
                <a:cubicBezTo>
                  <a:pt x="1923783" y="178720"/>
                  <a:pt x="1920191" y="194614"/>
                  <a:pt x="1927610" y="206672"/>
                </a:cubicBezTo>
                <a:cubicBezTo>
                  <a:pt x="1934989" y="218665"/>
                  <a:pt x="1950490" y="222354"/>
                  <a:pt x="1962331" y="214941"/>
                </a:cubicBezTo>
                <a:cubicBezTo>
                  <a:pt x="1974240" y="207486"/>
                  <a:pt x="1977952" y="191618"/>
                  <a:pt x="1970626" y="179503"/>
                </a:cubicBezTo>
                <a:cubicBezTo>
                  <a:pt x="1966963" y="173444"/>
                  <a:pt x="1961234" y="169470"/>
                  <a:pt x="1954932" y="167943"/>
                </a:cubicBezTo>
                <a:close/>
                <a:moveTo>
                  <a:pt x="1809462" y="140834"/>
                </a:moveTo>
                <a:cubicBezTo>
                  <a:pt x="1800817" y="139357"/>
                  <a:pt x="1791619" y="141236"/>
                  <a:pt x="1783917" y="146820"/>
                </a:cubicBezTo>
                <a:cubicBezTo>
                  <a:pt x="1783791" y="146907"/>
                  <a:pt x="1783664" y="146990"/>
                  <a:pt x="1783541" y="147077"/>
                </a:cubicBezTo>
                <a:cubicBezTo>
                  <a:pt x="1767783" y="158097"/>
                  <a:pt x="1763785" y="180030"/>
                  <a:pt x="1774611" y="196065"/>
                </a:cubicBezTo>
                <a:cubicBezTo>
                  <a:pt x="1775203" y="197046"/>
                  <a:pt x="1775843" y="197997"/>
                  <a:pt x="1776524" y="198914"/>
                </a:cubicBezTo>
                <a:cubicBezTo>
                  <a:pt x="1788194" y="214588"/>
                  <a:pt x="1810143" y="217672"/>
                  <a:pt x="1825547" y="205797"/>
                </a:cubicBezTo>
                <a:cubicBezTo>
                  <a:pt x="1840951" y="193920"/>
                  <a:pt x="1843981" y="171586"/>
                  <a:pt x="1832311" y="155911"/>
                </a:cubicBezTo>
                <a:cubicBezTo>
                  <a:pt x="1832107" y="155596"/>
                  <a:pt x="1831898" y="155289"/>
                  <a:pt x="1831682" y="154983"/>
                </a:cubicBezTo>
                <a:cubicBezTo>
                  <a:pt x="1826196" y="147144"/>
                  <a:pt x="1818105" y="142311"/>
                  <a:pt x="1809462" y="140834"/>
                </a:cubicBezTo>
                <a:close/>
                <a:moveTo>
                  <a:pt x="2285895" y="90927"/>
                </a:moveTo>
                <a:cubicBezTo>
                  <a:pt x="2281145" y="89226"/>
                  <a:pt x="2275780" y="89298"/>
                  <a:pt x="2270837" y="91513"/>
                </a:cubicBezTo>
                <a:lnTo>
                  <a:pt x="2269348" y="91513"/>
                </a:lnTo>
                <a:cubicBezTo>
                  <a:pt x="2259758" y="96574"/>
                  <a:pt x="2255685" y="108348"/>
                  <a:pt x="2260041" y="118409"/>
                </a:cubicBezTo>
                <a:cubicBezTo>
                  <a:pt x="2264768" y="128868"/>
                  <a:pt x="2276938" y="133448"/>
                  <a:pt x="2287216" y="128636"/>
                </a:cubicBezTo>
                <a:cubicBezTo>
                  <a:pt x="2297494" y="123826"/>
                  <a:pt x="2301996" y="111442"/>
                  <a:pt x="2297267" y="100984"/>
                </a:cubicBezTo>
                <a:cubicBezTo>
                  <a:pt x="2294781" y="96105"/>
                  <a:pt x="2290646" y="92629"/>
                  <a:pt x="2285895" y="90927"/>
                </a:cubicBezTo>
                <a:close/>
                <a:moveTo>
                  <a:pt x="1623304" y="55717"/>
                </a:moveTo>
                <a:cubicBezTo>
                  <a:pt x="1637901" y="57996"/>
                  <a:pt x="1651643" y="65942"/>
                  <a:pt x="1661070" y="79013"/>
                </a:cubicBezTo>
                <a:cubicBezTo>
                  <a:pt x="1661186" y="79172"/>
                  <a:pt x="1661305" y="79335"/>
                  <a:pt x="1661421" y="79498"/>
                </a:cubicBezTo>
                <a:cubicBezTo>
                  <a:pt x="1680302" y="105877"/>
                  <a:pt x="1674587" y="142842"/>
                  <a:pt x="1648659" y="162052"/>
                </a:cubicBezTo>
                <a:cubicBezTo>
                  <a:pt x="1622735" y="181265"/>
                  <a:pt x="1586409" y="175453"/>
                  <a:pt x="1567532" y="149070"/>
                </a:cubicBezTo>
                <a:cubicBezTo>
                  <a:pt x="1548651" y="122686"/>
                  <a:pt x="1554361" y="85724"/>
                  <a:pt x="1580289" y="66511"/>
                </a:cubicBezTo>
                <a:cubicBezTo>
                  <a:pt x="1580330" y="66482"/>
                  <a:pt x="1580371" y="66451"/>
                  <a:pt x="1580413" y="66421"/>
                </a:cubicBezTo>
                <a:cubicBezTo>
                  <a:pt x="1593257" y="56826"/>
                  <a:pt x="1608708" y="53438"/>
                  <a:pt x="1623304" y="55717"/>
                </a:cubicBezTo>
                <a:close/>
                <a:moveTo>
                  <a:pt x="2148693" y="55139"/>
                </a:moveTo>
                <a:cubicBezTo>
                  <a:pt x="2142534" y="53095"/>
                  <a:pt x="2135609" y="53441"/>
                  <a:pt x="2129377" y="56663"/>
                </a:cubicBezTo>
                <a:cubicBezTo>
                  <a:pt x="2129179" y="56765"/>
                  <a:pt x="2128986" y="56867"/>
                  <a:pt x="2128789" y="56978"/>
                </a:cubicBezTo>
                <a:cubicBezTo>
                  <a:pt x="2116497" y="63750"/>
                  <a:pt x="2111926" y="79380"/>
                  <a:pt x="2118581" y="91892"/>
                </a:cubicBezTo>
                <a:cubicBezTo>
                  <a:pt x="2125114" y="104173"/>
                  <a:pt x="2140072" y="108920"/>
                  <a:pt x="2152309" y="102594"/>
                </a:cubicBezTo>
                <a:cubicBezTo>
                  <a:pt x="2164771" y="96150"/>
                  <a:pt x="2169741" y="80645"/>
                  <a:pt x="2163409" y="67962"/>
                </a:cubicBezTo>
                <a:cubicBezTo>
                  <a:pt x="2160243" y="61620"/>
                  <a:pt x="2154851" y="57184"/>
                  <a:pt x="2148693" y="55139"/>
                </a:cubicBezTo>
                <a:close/>
                <a:moveTo>
                  <a:pt x="1257222" y="20146"/>
                </a:moveTo>
                <a:cubicBezTo>
                  <a:pt x="1268051" y="20983"/>
                  <a:pt x="1278567" y="26024"/>
                  <a:pt x="1286202" y="35070"/>
                </a:cubicBezTo>
                <a:cubicBezTo>
                  <a:pt x="1301442" y="53128"/>
                  <a:pt x="1299450" y="80331"/>
                  <a:pt x="1281745" y="95889"/>
                </a:cubicBezTo>
                <a:cubicBezTo>
                  <a:pt x="1264011" y="111476"/>
                  <a:pt x="1237212" y="109484"/>
                  <a:pt x="1221889" y="91434"/>
                </a:cubicBezTo>
                <a:cubicBezTo>
                  <a:pt x="1206571" y="73383"/>
                  <a:pt x="1208529" y="46112"/>
                  <a:pt x="1226267" y="30525"/>
                </a:cubicBezTo>
                <a:cubicBezTo>
                  <a:pt x="1226297" y="30499"/>
                  <a:pt x="1226327" y="30471"/>
                  <a:pt x="1226357" y="30445"/>
                </a:cubicBezTo>
                <a:cubicBezTo>
                  <a:pt x="1235248" y="22676"/>
                  <a:pt x="1246392" y="19310"/>
                  <a:pt x="1257222" y="20146"/>
                </a:cubicBezTo>
                <a:close/>
                <a:moveTo>
                  <a:pt x="2006671" y="18387"/>
                </a:moveTo>
                <a:cubicBezTo>
                  <a:pt x="1998032" y="15985"/>
                  <a:pt x="1988492" y="16937"/>
                  <a:pt x="1980099" y="21812"/>
                </a:cubicBezTo>
                <a:lnTo>
                  <a:pt x="1980099" y="22570"/>
                </a:lnTo>
                <a:cubicBezTo>
                  <a:pt x="1963508" y="32449"/>
                  <a:pt x="1957857" y="54102"/>
                  <a:pt x="1967443" y="71057"/>
                </a:cubicBezTo>
                <a:cubicBezTo>
                  <a:pt x="1977233" y="87660"/>
                  <a:pt x="1998270" y="93260"/>
                  <a:pt x="2014798" y="83661"/>
                </a:cubicBezTo>
                <a:cubicBezTo>
                  <a:pt x="2031579" y="73910"/>
                  <a:pt x="2037417" y="52162"/>
                  <a:pt x="2027838" y="35082"/>
                </a:cubicBezTo>
                <a:cubicBezTo>
                  <a:pt x="2023047" y="26544"/>
                  <a:pt x="2015309" y="20789"/>
                  <a:pt x="2006671" y="18387"/>
                </a:cubicBezTo>
                <a:close/>
                <a:moveTo>
                  <a:pt x="1433575" y="15067"/>
                </a:moveTo>
                <a:cubicBezTo>
                  <a:pt x="1446914" y="16685"/>
                  <a:pt x="1459646" y="23481"/>
                  <a:pt x="1468610" y="35070"/>
                </a:cubicBezTo>
                <a:cubicBezTo>
                  <a:pt x="1485839" y="57685"/>
                  <a:pt x="1482332" y="90127"/>
                  <a:pt x="1460685" y="108389"/>
                </a:cubicBezTo>
                <a:cubicBezTo>
                  <a:pt x="1438528" y="127083"/>
                  <a:pt x="1405672" y="123959"/>
                  <a:pt x="1387301" y="101411"/>
                </a:cubicBezTo>
                <a:cubicBezTo>
                  <a:pt x="1368929" y="78865"/>
                  <a:pt x="1372001" y="45431"/>
                  <a:pt x="1394158" y="26736"/>
                </a:cubicBezTo>
                <a:cubicBezTo>
                  <a:pt x="1394403" y="26532"/>
                  <a:pt x="1394653" y="26331"/>
                  <a:pt x="1394903" y="26131"/>
                </a:cubicBezTo>
                <a:cubicBezTo>
                  <a:pt x="1406293" y="17009"/>
                  <a:pt x="1420237" y="13449"/>
                  <a:pt x="1433575" y="15067"/>
                </a:cubicBezTo>
                <a:close/>
                <a:moveTo>
                  <a:pt x="2469253" y="2114"/>
                </a:moveTo>
                <a:lnTo>
                  <a:pt x="2469253" y="2493"/>
                </a:lnTo>
                <a:cubicBezTo>
                  <a:pt x="2469204" y="2512"/>
                  <a:pt x="2469160" y="2530"/>
                  <a:pt x="2469112" y="2550"/>
                </a:cubicBezTo>
                <a:cubicBezTo>
                  <a:pt x="2458990" y="6652"/>
                  <a:pt x="2454053" y="18330"/>
                  <a:pt x="2458085" y="28631"/>
                </a:cubicBezTo>
                <a:cubicBezTo>
                  <a:pt x="2462216" y="38862"/>
                  <a:pt x="2473597" y="43900"/>
                  <a:pt x="2483771" y="39995"/>
                </a:cubicBezTo>
                <a:cubicBezTo>
                  <a:pt x="2494049" y="35915"/>
                  <a:pt x="2499134" y="24127"/>
                  <a:pt x="2495125" y="13668"/>
                </a:cubicBezTo>
                <a:cubicBezTo>
                  <a:pt x="2491115" y="3209"/>
                  <a:pt x="2479531" y="-1966"/>
                  <a:pt x="2469253" y="2114"/>
                </a:cubicBezTo>
                <a:close/>
                <a:moveTo>
                  <a:pt x="1914378" y="0"/>
                </a:moveTo>
                <a:lnTo>
                  <a:pt x="2326589" y="0"/>
                </a:lnTo>
                <a:lnTo>
                  <a:pt x="2332408" y="5703"/>
                </a:lnTo>
                <a:cubicBezTo>
                  <a:pt x="2338527" y="8146"/>
                  <a:pt x="2345562" y="8213"/>
                  <a:pt x="2352064" y="5326"/>
                </a:cubicBezTo>
                <a:lnTo>
                  <a:pt x="2357106" y="0"/>
                </a:lnTo>
                <a:lnTo>
                  <a:pt x="3019648" y="0"/>
                </a:lnTo>
                <a:lnTo>
                  <a:pt x="3019648" y="5207794"/>
                </a:lnTo>
                <a:lnTo>
                  <a:pt x="1782818" y="5207794"/>
                </a:lnTo>
                <a:lnTo>
                  <a:pt x="1784475" y="5206775"/>
                </a:lnTo>
                <a:cubicBezTo>
                  <a:pt x="1792803" y="5195259"/>
                  <a:pt x="1790386" y="5179084"/>
                  <a:pt x="1779077" y="5170599"/>
                </a:cubicBezTo>
                <a:cubicBezTo>
                  <a:pt x="1767768" y="5162113"/>
                  <a:pt x="1751854" y="5164576"/>
                  <a:pt x="1743527" y="5176092"/>
                </a:cubicBezTo>
                <a:cubicBezTo>
                  <a:pt x="1739363" y="5181850"/>
                  <a:pt x="1737885" y="5188772"/>
                  <a:pt x="1738861" y="5195316"/>
                </a:cubicBezTo>
                <a:lnTo>
                  <a:pt x="1746269" y="5207794"/>
                </a:lnTo>
                <a:lnTo>
                  <a:pt x="1645395" y="5207794"/>
                </a:lnTo>
                <a:lnTo>
                  <a:pt x="1648633" y="5194900"/>
                </a:lnTo>
                <a:cubicBezTo>
                  <a:pt x="1647635" y="5185960"/>
                  <a:pt x="1643523" y="5177380"/>
                  <a:pt x="1636501" y="5170978"/>
                </a:cubicBezTo>
                <a:cubicBezTo>
                  <a:pt x="1635861" y="5170410"/>
                  <a:pt x="1635201" y="5169879"/>
                  <a:pt x="1634524" y="5169386"/>
                </a:cubicBezTo>
                <a:cubicBezTo>
                  <a:pt x="1618979" y="5157682"/>
                  <a:pt x="1597071" y="5161052"/>
                  <a:pt x="1585591" y="5176849"/>
                </a:cubicBezTo>
                <a:cubicBezTo>
                  <a:pt x="1579848" y="5184767"/>
                  <a:pt x="1577802" y="5194303"/>
                  <a:pt x="1579133" y="5203319"/>
                </a:cubicBezTo>
                <a:lnTo>
                  <a:pt x="1581781" y="5207794"/>
                </a:lnTo>
                <a:lnTo>
                  <a:pt x="1527802" y="5207794"/>
                </a:lnTo>
                <a:lnTo>
                  <a:pt x="1529127" y="5196401"/>
                </a:lnTo>
                <a:cubicBezTo>
                  <a:pt x="1528601" y="5188300"/>
                  <a:pt x="1526618" y="5180297"/>
                  <a:pt x="1523206" y="5172795"/>
                </a:cubicBezTo>
                <a:cubicBezTo>
                  <a:pt x="1508003" y="5139385"/>
                  <a:pt x="1469061" y="5124838"/>
                  <a:pt x="1436224" y="5140294"/>
                </a:cubicBezTo>
                <a:cubicBezTo>
                  <a:pt x="1375545" y="5159613"/>
                  <a:pt x="1338318" y="5124383"/>
                  <a:pt x="1352837" y="5061501"/>
                </a:cubicBezTo>
                <a:cubicBezTo>
                  <a:pt x="1367355" y="4998619"/>
                  <a:pt x="1328640" y="4959222"/>
                  <a:pt x="1266844" y="4973996"/>
                </a:cubicBezTo>
                <a:cubicBezTo>
                  <a:pt x="1205049" y="4988770"/>
                  <a:pt x="1170428" y="4950890"/>
                  <a:pt x="1189413" y="4889143"/>
                </a:cubicBezTo>
                <a:cubicBezTo>
                  <a:pt x="1197346" y="4873309"/>
                  <a:pt x="1198724" y="4854861"/>
                  <a:pt x="1193248" y="4838003"/>
                </a:cubicBezTo>
                <a:cubicBezTo>
                  <a:pt x="1181905" y="4803039"/>
                  <a:pt x="1144853" y="4784022"/>
                  <a:pt x="1110494" y="4795577"/>
                </a:cubicBezTo>
                <a:cubicBezTo>
                  <a:pt x="1047581" y="4805804"/>
                  <a:pt x="1015939" y="4764893"/>
                  <a:pt x="1039391" y="4705041"/>
                </a:cubicBezTo>
                <a:cubicBezTo>
                  <a:pt x="1048434" y="4689851"/>
                  <a:pt x="1051147" y="4671630"/>
                  <a:pt x="1046937" y="4654394"/>
                </a:cubicBezTo>
                <a:cubicBezTo>
                  <a:pt x="1038204" y="4618672"/>
                  <a:pt x="1002661" y="4596891"/>
                  <a:pt x="967544" y="4605793"/>
                </a:cubicBezTo>
                <a:cubicBezTo>
                  <a:pt x="903143" y="4611097"/>
                  <a:pt x="875223" y="4567912"/>
                  <a:pt x="903143" y="4509954"/>
                </a:cubicBezTo>
                <a:cubicBezTo>
                  <a:pt x="913376" y="4495446"/>
                  <a:pt x="917453" y="4477338"/>
                  <a:pt x="914464" y="4459724"/>
                </a:cubicBezTo>
                <a:cubicBezTo>
                  <a:pt x="908299" y="4423472"/>
                  <a:pt x="874397" y="4399115"/>
                  <a:pt x="838742" y="4405402"/>
                </a:cubicBezTo>
                <a:cubicBezTo>
                  <a:pt x="775458" y="4406160"/>
                  <a:pt x="749771" y="4360703"/>
                  <a:pt x="781786" y="4305018"/>
                </a:cubicBezTo>
                <a:cubicBezTo>
                  <a:pt x="798437" y="4289335"/>
                  <a:pt x="805941" y="4266039"/>
                  <a:pt x="801624" y="4243386"/>
                </a:cubicBezTo>
                <a:cubicBezTo>
                  <a:pt x="794733" y="4207209"/>
                  <a:pt x="760350" y="4183609"/>
                  <a:pt x="724830" y="4190617"/>
                </a:cubicBezTo>
                <a:cubicBezTo>
                  <a:pt x="661545" y="4186450"/>
                  <a:pt x="638092" y="4139477"/>
                  <a:pt x="675319" y="4086444"/>
                </a:cubicBezTo>
                <a:cubicBezTo>
                  <a:pt x="687443" y="4073678"/>
                  <a:pt x="694099" y="4056556"/>
                  <a:pt x="693828" y="4038790"/>
                </a:cubicBezTo>
                <a:cubicBezTo>
                  <a:pt x="693266" y="4001780"/>
                  <a:pt x="663309" y="3972233"/>
                  <a:pt x="626924" y="3972801"/>
                </a:cubicBezTo>
                <a:cubicBezTo>
                  <a:pt x="564012" y="3963710"/>
                  <a:pt x="545399" y="3915222"/>
                  <a:pt x="585231" y="3864840"/>
                </a:cubicBezTo>
                <a:cubicBezTo>
                  <a:pt x="598170" y="3853097"/>
                  <a:pt x="606003" y="3836582"/>
                  <a:pt x="607008" y="3818967"/>
                </a:cubicBezTo>
                <a:cubicBezTo>
                  <a:pt x="609104" y="3782222"/>
                  <a:pt x="581523" y="3750667"/>
                  <a:pt x="545399" y="3748546"/>
                </a:cubicBezTo>
                <a:cubicBezTo>
                  <a:pt x="483231" y="3734530"/>
                  <a:pt x="467968" y="3684906"/>
                  <a:pt x="511523" y="3637933"/>
                </a:cubicBezTo>
                <a:cubicBezTo>
                  <a:pt x="525044" y="3627250"/>
                  <a:pt x="533937" y="3611606"/>
                  <a:pt x="536323" y="3594332"/>
                </a:cubicBezTo>
                <a:cubicBezTo>
                  <a:pt x="541394" y="3557663"/>
                  <a:pt x="516288" y="3523759"/>
                  <a:pt x="480253" y="3518608"/>
                </a:cubicBezTo>
                <a:cubicBezTo>
                  <a:pt x="417713" y="3499288"/>
                  <a:pt x="408034" y="3448529"/>
                  <a:pt x="454939" y="3404965"/>
                </a:cubicBezTo>
                <a:cubicBezTo>
                  <a:pt x="469624" y="3395267"/>
                  <a:pt x="479888" y="3380001"/>
                  <a:pt x="483443" y="3362576"/>
                </a:cubicBezTo>
                <a:cubicBezTo>
                  <a:pt x="490795" y="3326513"/>
                  <a:pt x="468031" y="3291208"/>
                  <a:pt x="432603" y="3283745"/>
                </a:cubicBezTo>
                <a:cubicBezTo>
                  <a:pt x="373042" y="3261395"/>
                  <a:pt x="365596" y="3207983"/>
                  <a:pt x="415479" y="3170102"/>
                </a:cubicBezTo>
                <a:cubicBezTo>
                  <a:pt x="430998" y="3161466"/>
                  <a:pt x="442438" y="3146843"/>
                  <a:pt x="447192" y="3129494"/>
                </a:cubicBezTo>
                <a:cubicBezTo>
                  <a:pt x="456923" y="3094037"/>
                  <a:pt x="436557" y="3057255"/>
                  <a:pt x="401706" y="3047368"/>
                </a:cubicBezTo>
                <a:cubicBezTo>
                  <a:pt x="344377" y="3021988"/>
                  <a:pt x="340654" y="2971606"/>
                  <a:pt x="393516" y="2933725"/>
                </a:cubicBezTo>
                <a:cubicBezTo>
                  <a:pt x="409310" y="2926308"/>
                  <a:pt x="421558" y="2912807"/>
                  <a:pt x="427563" y="2896193"/>
                </a:cubicBezTo>
                <a:cubicBezTo>
                  <a:pt x="440048" y="2861634"/>
                  <a:pt x="422637" y="2823317"/>
                  <a:pt x="388676" y="2810612"/>
                </a:cubicBezTo>
                <a:cubicBezTo>
                  <a:pt x="333581" y="2778792"/>
                  <a:pt x="333581" y="2726516"/>
                  <a:pt x="388676" y="2694696"/>
                </a:cubicBezTo>
                <a:cubicBezTo>
                  <a:pt x="404791" y="2688548"/>
                  <a:pt x="417902" y="2676229"/>
                  <a:pt x="425207" y="2660372"/>
                </a:cubicBezTo>
                <a:cubicBezTo>
                  <a:pt x="440655" y="2626843"/>
                  <a:pt x="426464" y="2586921"/>
                  <a:pt x="393516" y="2571203"/>
                </a:cubicBezTo>
                <a:cubicBezTo>
                  <a:pt x="340654" y="2537111"/>
                  <a:pt x="344377" y="2485214"/>
                  <a:pt x="401706" y="2457560"/>
                </a:cubicBezTo>
                <a:cubicBezTo>
                  <a:pt x="417121" y="2452731"/>
                  <a:pt x="430247" y="2442287"/>
                  <a:pt x="438566" y="2428226"/>
                </a:cubicBezTo>
                <a:cubicBezTo>
                  <a:pt x="457229" y="2396679"/>
                  <a:pt x="447226" y="2355710"/>
                  <a:pt x="416224" y="2336721"/>
                </a:cubicBezTo>
                <a:cubicBezTo>
                  <a:pt x="366340" y="2298839"/>
                  <a:pt x="373786" y="2246185"/>
                  <a:pt x="433348" y="2223078"/>
                </a:cubicBezTo>
                <a:cubicBezTo>
                  <a:pt x="450483" y="2219460"/>
                  <a:pt x="465485" y="2209016"/>
                  <a:pt x="475007" y="2194072"/>
                </a:cubicBezTo>
                <a:cubicBezTo>
                  <a:pt x="494696" y="2163176"/>
                  <a:pt x="486045" y="2121893"/>
                  <a:pt x="455683" y="2101858"/>
                </a:cubicBezTo>
                <a:cubicBezTo>
                  <a:pt x="408778" y="2057538"/>
                  <a:pt x="420318" y="2006777"/>
                  <a:pt x="480997" y="1988215"/>
                </a:cubicBezTo>
                <a:cubicBezTo>
                  <a:pt x="497958" y="1985787"/>
                  <a:pt x="513321" y="1976738"/>
                  <a:pt x="523834" y="1962979"/>
                </a:cubicBezTo>
                <a:cubicBezTo>
                  <a:pt x="546173" y="1933746"/>
                  <a:pt x="540995" y="1891623"/>
                  <a:pt x="512267" y="1868890"/>
                </a:cubicBezTo>
                <a:cubicBezTo>
                  <a:pt x="468713" y="1821918"/>
                  <a:pt x="483975" y="1771915"/>
                  <a:pt x="546144" y="1758278"/>
                </a:cubicBezTo>
                <a:cubicBezTo>
                  <a:pt x="563785" y="1757346"/>
                  <a:pt x="580309" y="1749201"/>
                  <a:pt x="591966" y="1735693"/>
                </a:cubicBezTo>
                <a:cubicBezTo>
                  <a:pt x="615846" y="1708028"/>
                  <a:pt x="613162" y="1665901"/>
                  <a:pt x="585976" y="1641604"/>
                </a:cubicBezTo>
                <a:cubicBezTo>
                  <a:pt x="546144" y="1591601"/>
                  <a:pt x="564756" y="1543113"/>
                  <a:pt x="627669" y="1534022"/>
                </a:cubicBezTo>
                <a:cubicBezTo>
                  <a:pt x="645110" y="1534298"/>
                  <a:pt x="661943" y="1527526"/>
                  <a:pt x="674485" y="1515187"/>
                </a:cubicBezTo>
                <a:cubicBezTo>
                  <a:pt x="700651" y="1489452"/>
                  <a:pt x="701355" y="1447002"/>
                  <a:pt x="676063" y="1420379"/>
                </a:cubicBezTo>
                <a:cubicBezTo>
                  <a:pt x="639953" y="1367346"/>
                  <a:pt x="662289" y="1320373"/>
                  <a:pt x="725574" y="1315827"/>
                </a:cubicBezTo>
                <a:cubicBezTo>
                  <a:pt x="743019" y="1317540"/>
                  <a:pt x="760414" y="1312070"/>
                  <a:pt x="773868" y="1300637"/>
                </a:cubicBezTo>
                <a:cubicBezTo>
                  <a:pt x="801639" y="1277037"/>
                  <a:pt x="805353" y="1234993"/>
                  <a:pt x="782158" y="1206730"/>
                </a:cubicBezTo>
                <a:cubicBezTo>
                  <a:pt x="750144" y="1151045"/>
                  <a:pt x="775830" y="1106346"/>
                  <a:pt x="839115" y="1106346"/>
                </a:cubicBezTo>
                <a:cubicBezTo>
                  <a:pt x="856629" y="1109596"/>
                  <a:pt x="874684" y="1105413"/>
                  <a:pt x="889091" y="1094765"/>
                </a:cubicBezTo>
                <a:cubicBezTo>
                  <a:pt x="918201" y="1073252"/>
                  <a:pt x="924660" y="1031795"/>
                  <a:pt x="903516" y="1002173"/>
                </a:cubicBezTo>
                <a:cubicBezTo>
                  <a:pt x="875596" y="944214"/>
                  <a:pt x="904632" y="901030"/>
                  <a:pt x="967917" y="906333"/>
                </a:cubicBezTo>
                <a:cubicBezTo>
                  <a:pt x="985521" y="910856"/>
                  <a:pt x="1004183" y="907739"/>
                  <a:pt x="1019445" y="897727"/>
                </a:cubicBezTo>
                <a:cubicBezTo>
                  <a:pt x="1049860" y="877779"/>
                  <a:pt x="1058623" y="836519"/>
                  <a:pt x="1039019" y="805571"/>
                </a:cubicBezTo>
                <a:cubicBezTo>
                  <a:pt x="1015567" y="745339"/>
                  <a:pt x="1047209" y="704807"/>
                  <a:pt x="1110122" y="715035"/>
                </a:cubicBezTo>
                <a:cubicBezTo>
                  <a:pt x="1125794" y="720119"/>
                  <a:pt x="1142777" y="719020"/>
                  <a:pt x="1157686" y="711951"/>
                </a:cubicBezTo>
                <a:cubicBezTo>
                  <a:pt x="1190489" y="696401"/>
                  <a:pt x="1204692" y="656739"/>
                  <a:pt x="1189413" y="623363"/>
                </a:cubicBezTo>
                <a:cubicBezTo>
                  <a:pt x="1170428" y="561617"/>
                  <a:pt x="1205049" y="522978"/>
                  <a:pt x="1266844" y="538131"/>
                </a:cubicBezTo>
                <a:cubicBezTo>
                  <a:pt x="1328640" y="553283"/>
                  <a:pt x="1367355" y="513886"/>
                  <a:pt x="1352837" y="451004"/>
                </a:cubicBezTo>
                <a:cubicBezTo>
                  <a:pt x="1338318" y="388122"/>
                  <a:pt x="1375545" y="352513"/>
                  <a:pt x="1436224" y="372211"/>
                </a:cubicBezTo>
                <a:cubicBezTo>
                  <a:pt x="1451799" y="380284"/>
                  <a:pt x="1469895" y="381685"/>
                  <a:pt x="1486494" y="376114"/>
                </a:cubicBezTo>
                <a:cubicBezTo>
                  <a:pt x="1520854" y="364571"/>
                  <a:pt x="1539515" y="326868"/>
                  <a:pt x="1528172" y="291904"/>
                </a:cubicBezTo>
                <a:cubicBezTo>
                  <a:pt x="1518122" y="227885"/>
                  <a:pt x="1558326" y="195307"/>
                  <a:pt x="1617143" y="219551"/>
                </a:cubicBezTo>
                <a:cubicBezTo>
                  <a:pt x="1631892" y="228408"/>
                  <a:pt x="1649452" y="231071"/>
                  <a:pt x="1666100" y="226979"/>
                </a:cubicBezTo>
                <a:cubicBezTo>
                  <a:pt x="1701472" y="218286"/>
                  <a:pt x="1723220" y="182057"/>
                  <a:pt x="1714676" y="146061"/>
                </a:cubicBezTo>
                <a:cubicBezTo>
                  <a:pt x="1709464" y="80907"/>
                  <a:pt x="1751903" y="52496"/>
                  <a:pt x="1808859" y="80907"/>
                </a:cubicBezTo>
                <a:cubicBezTo>
                  <a:pt x="1823124" y="91320"/>
                  <a:pt x="1840903" y="95468"/>
                  <a:pt x="1858202" y="92426"/>
                </a:cubicBezTo>
                <a:cubicBezTo>
                  <a:pt x="1893858" y="86153"/>
                  <a:pt x="1917767" y="51655"/>
                  <a:pt x="1911603" y="15372"/>
                </a:cubicBezTo>
                <a:close/>
                <a:moveTo>
                  <a:pt x="1763006" y="0"/>
                </a:moveTo>
                <a:lnTo>
                  <a:pt x="1865476" y="0"/>
                </a:lnTo>
                <a:lnTo>
                  <a:pt x="1861589" y="8932"/>
                </a:lnTo>
                <a:cubicBezTo>
                  <a:pt x="1857306" y="15174"/>
                  <a:pt x="1851752" y="20665"/>
                  <a:pt x="1845024" y="24975"/>
                </a:cubicBezTo>
                <a:cubicBezTo>
                  <a:pt x="1818053" y="42249"/>
                  <a:pt x="1782431" y="34006"/>
                  <a:pt x="1765453" y="6565"/>
                </a:cubicBezTo>
                <a:close/>
              </a:path>
            </a:pathLst>
          </a:custGeom>
          <a:solidFill>
            <a:srgbClr val="EDEDE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9" name="Google Shape;279;p41"/>
          <p:cNvSpPr txBox="1">
            <a:spLocks noGrp="1"/>
          </p:cNvSpPr>
          <p:nvPr>
            <p:ph type="title"/>
          </p:nvPr>
        </p:nvSpPr>
        <p:spPr>
          <a:xfrm>
            <a:off x="252000" y="198000"/>
            <a:ext cx="6480000" cy="432000"/>
          </a:xfrm>
          <a:prstGeom prst="rect">
            <a:avLst/>
          </a:prstGeom>
        </p:spPr>
        <p:txBody>
          <a:bodyPr spcFirstLastPara="1" wrap="square" lIns="0" tIns="0" rIns="0" bIns="0"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280" name="Google Shape;280;p41"/>
          <p:cNvSpPr txBox="1">
            <a:spLocks noGrp="1"/>
          </p:cNvSpPr>
          <p:nvPr>
            <p:ph type="sldNum" idx="12"/>
          </p:nvPr>
        </p:nvSpPr>
        <p:spPr>
          <a:xfrm>
            <a:off x="194950" y="4962000"/>
            <a:ext cx="720000" cy="180000"/>
          </a:xfrm>
          <a:prstGeom prst="rect">
            <a:avLst/>
          </a:prstGeom>
        </p:spPr>
        <p:txBody>
          <a:bodyPr spcFirstLastPara="1" wrap="square" lIns="0" tIns="0" rIns="0" bIns="0" anchor="t" anchorCtr="0">
            <a:noAutofit/>
          </a:bodyPr>
          <a:lstStyle>
            <a:lvl1pPr lvl="0" rtl="0">
              <a:buClr>
                <a:srgbClr val="000000"/>
              </a:buClr>
              <a:buFont typeface="Arial"/>
              <a:buNone/>
              <a:defRPr/>
            </a:lvl1pPr>
            <a:lvl2pPr lvl="1" rtl="0">
              <a:buClr>
                <a:srgbClr val="000000"/>
              </a:buClr>
              <a:buFont typeface="Arial"/>
              <a:buNone/>
              <a:defRPr/>
            </a:lvl2pPr>
            <a:lvl3pPr lvl="2" rtl="0">
              <a:buClr>
                <a:srgbClr val="000000"/>
              </a:buClr>
              <a:buFont typeface="Arial"/>
              <a:buNone/>
              <a:defRPr/>
            </a:lvl3pPr>
            <a:lvl4pPr lvl="3" rtl="0">
              <a:buClr>
                <a:srgbClr val="000000"/>
              </a:buClr>
              <a:buFont typeface="Arial"/>
              <a:buNone/>
              <a:defRPr/>
            </a:lvl4pPr>
            <a:lvl5pPr lvl="4" rtl="0">
              <a:buClr>
                <a:srgbClr val="000000"/>
              </a:buClr>
              <a:buFont typeface="Arial"/>
              <a:buNone/>
              <a:defRPr/>
            </a:lvl5pPr>
            <a:lvl6pPr lvl="5" rtl="0">
              <a:buClr>
                <a:srgbClr val="000000"/>
              </a:buClr>
              <a:buFont typeface="Arial"/>
              <a:buNone/>
              <a:defRPr/>
            </a:lvl6pPr>
            <a:lvl7pPr lvl="6" rtl="0">
              <a:buClr>
                <a:srgbClr val="000000"/>
              </a:buClr>
              <a:buFont typeface="Arial"/>
              <a:buNone/>
              <a:defRPr/>
            </a:lvl7pPr>
            <a:lvl8pPr lvl="7" rtl="0">
              <a:buClr>
                <a:srgbClr val="000000"/>
              </a:buClr>
              <a:buFont typeface="Arial"/>
              <a:buNone/>
              <a:defRPr/>
            </a:lvl8pPr>
            <a:lvl9pPr lvl="8" rtl="0">
              <a:buClr>
                <a:srgbClr val="000000"/>
              </a:buClr>
              <a:buFont typeface="Arial"/>
              <a:buNone/>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281" name="Google Shape;281;p41"/>
          <p:cNvSpPr txBox="1">
            <a:spLocks noGrp="1"/>
          </p:cNvSpPr>
          <p:nvPr>
            <p:ph type="body" idx="1"/>
          </p:nvPr>
        </p:nvSpPr>
        <p:spPr>
          <a:xfrm>
            <a:off x="252000" y="1280160"/>
            <a:ext cx="5778000" cy="2952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dk1"/>
              </a:buClr>
              <a:buSzPts val="1800"/>
              <a:buChar char="•"/>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282" name="Google Shape;282;p41"/>
          <p:cNvSpPr txBox="1">
            <a:spLocks noGrp="1"/>
          </p:cNvSpPr>
          <p:nvPr>
            <p:ph type="body" idx="2"/>
          </p:nvPr>
        </p:nvSpPr>
        <p:spPr>
          <a:xfrm>
            <a:off x="7119800" y="1303475"/>
            <a:ext cx="1760100" cy="2952000"/>
          </a:xfrm>
          <a:prstGeom prst="rect">
            <a:avLst/>
          </a:prstGeom>
          <a:noFill/>
          <a:ln>
            <a:noFill/>
          </a:ln>
        </p:spPr>
        <p:txBody>
          <a:bodyPr spcFirstLastPara="1" wrap="square" lIns="0" tIns="0" rIns="0" bIns="0" anchor="t" anchorCtr="0">
            <a:noAutofit/>
          </a:bodyPr>
          <a:lstStyle>
            <a:lvl1pPr marL="457200" lvl="0" indent="-336550" algn="l" rtl="0">
              <a:lnSpc>
                <a:spcPct val="95000"/>
              </a:lnSpc>
              <a:spcBef>
                <a:spcPts val="0"/>
              </a:spcBef>
              <a:spcAft>
                <a:spcPts val="0"/>
              </a:spcAft>
              <a:buClr>
                <a:schemeClr val="dk2"/>
              </a:buClr>
              <a:buSzPts val="1700"/>
              <a:buChar char="•"/>
              <a:defRPr sz="1700" b="1">
                <a:solidFill>
                  <a:schemeClr val="dk2"/>
                </a:solidFill>
              </a:defRPr>
            </a:lvl1pPr>
            <a:lvl2pPr marL="914400" lvl="1" indent="-336550" algn="l" rtl="0">
              <a:lnSpc>
                <a:spcPct val="95000"/>
              </a:lnSpc>
              <a:spcBef>
                <a:spcPts val="0"/>
              </a:spcBef>
              <a:spcAft>
                <a:spcPts val="0"/>
              </a:spcAft>
              <a:buClr>
                <a:schemeClr val="dk2"/>
              </a:buClr>
              <a:buSzPts val="1700"/>
              <a:buChar char="•"/>
              <a:defRPr sz="1700" b="1">
                <a:solidFill>
                  <a:schemeClr val="dk2"/>
                </a:solidFill>
              </a:defRPr>
            </a:lvl2pPr>
            <a:lvl3pPr marL="1371600" lvl="2" indent="-336550" algn="l" rtl="0">
              <a:lnSpc>
                <a:spcPct val="95000"/>
              </a:lnSpc>
              <a:spcBef>
                <a:spcPts val="0"/>
              </a:spcBef>
              <a:spcAft>
                <a:spcPts val="0"/>
              </a:spcAft>
              <a:buClr>
                <a:schemeClr val="dk2"/>
              </a:buClr>
              <a:buSzPts val="1700"/>
              <a:buChar char="•"/>
              <a:defRPr sz="1700" b="1">
                <a:solidFill>
                  <a:schemeClr val="dk2"/>
                </a:solidFill>
              </a:defRPr>
            </a:lvl3pPr>
            <a:lvl4pPr marL="1828800" lvl="3" indent="-336550" algn="l" rtl="0">
              <a:lnSpc>
                <a:spcPct val="95000"/>
              </a:lnSpc>
              <a:spcBef>
                <a:spcPts val="0"/>
              </a:spcBef>
              <a:spcAft>
                <a:spcPts val="0"/>
              </a:spcAft>
              <a:buClr>
                <a:schemeClr val="dk2"/>
              </a:buClr>
              <a:buSzPts val="1700"/>
              <a:buChar char="•"/>
              <a:defRPr sz="1700" b="1">
                <a:solidFill>
                  <a:schemeClr val="dk2"/>
                </a:solidFill>
              </a:defRPr>
            </a:lvl4pPr>
            <a:lvl5pPr marL="2286000" lvl="4" indent="-336550" algn="l" rtl="0">
              <a:lnSpc>
                <a:spcPct val="95000"/>
              </a:lnSpc>
              <a:spcBef>
                <a:spcPts val="0"/>
              </a:spcBef>
              <a:spcAft>
                <a:spcPts val="0"/>
              </a:spcAft>
              <a:buClr>
                <a:schemeClr val="dk2"/>
              </a:buClr>
              <a:buSzPts val="1700"/>
              <a:buChar char="•"/>
              <a:defRPr sz="1700" b="1">
                <a:solidFill>
                  <a:schemeClr val="dk2"/>
                </a:solidFill>
              </a:defRPr>
            </a:lvl5pPr>
            <a:lvl6pPr marL="2743200" lvl="5" indent="-336550" algn="l" rtl="0">
              <a:lnSpc>
                <a:spcPct val="90000"/>
              </a:lnSpc>
              <a:spcBef>
                <a:spcPts val="375"/>
              </a:spcBef>
              <a:spcAft>
                <a:spcPts val="0"/>
              </a:spcAft>
              <a:buClr>
                <a:schemeClr val="dk2"/>
              </a:buClr>
              <a:buSzPts val="1700"/>
              <a:buChar char="•"/>
              <a:defRPr sz="1700" b="1">
                <a:solidFill>
                  <a:schemeClr val="dk2"/>
                </a:solidFill>
              </a:defRPr>
            </a:lvl6pPr>
            <a:lvl7pPr marL="3200400" lvl="6" indent="-336550" algn="l" rtl="0">
              <a:lnSpc>
                <a:spcPct val="90000"/>
              </a:lnSpc>
              <a:spcBef>
                <a:spcPts val="375"/>
              </a:spcBef>
              <a:spcAft>
                <a:spcPts val="0"/>
              </a:spcAft>
              <a:buClr>
                <a:schemeClr val="dk2"/>
              </a:buClr>
              <a:buSzPts val="1700"/>
              <a:buChar char="•"/>
              <a:defRPr sz="1700" b="1">
                <a:solidFill>
                  <a:schemeClr val="dk2"/>
                </a:solidFill>
              </a:defRPr>
            </a:lvl7pPr>
            <a:lvl8pPr marL="3657600" lvl="7" indent="-336550" algn="l" rtl="0">
              <a:lnSpc>
                <a:spcPct val="90000"/>
              </a:lnSpc>
              <a:spcBef>
                <a:spcPts val="375"/>
              </a:spcBef>
              <a:spcAft>
                <a:spcPts val="0"/>
              </a:spcAft>
              <a:buClr>
                <a:schemeClr val="dk2"/>
              </a:buClr>
              <a:buSzPts val="1700"/>
              <a:buChar char="•"/>
              <a:defRPr sz="1700" b="1">
                <a:solidFill>
                  <a:schemeClr val="dk2"/>
                </a:solidFill>
              </a:defRPr>
            </a:lvl8pPr>
            <a:lvl9pPr marL="4114800" lvl="8" indent="-336550" algn="l" rtl="0">
              <a:lnSpc>
                <a:spcPct val="90000"/>
              </a:lnSpc>
              <a:spcBef>
                <a:spcPts val="375"/>
              </a:spcBef>
              <a:spcAft>
                <a:spcPts val="0"/>
              </a:spcAft>
              <a:buClr>
                <a:schemeClr val="dk2"/>
              </a:buClr>
              <a:buSzPts val="1700"/>
              <a:buChar char="•"/>
              <a:defRPr sz="1700" b="1">
                <a:solidFill>
                  <a:schemeClr val="dk2"/>
                </a:solidFill>
              </a:defRPr>
            </a:lvl9pPr>
          </a:lstStyle>
          <a:p>
            <a:endParaRPr/>
          </a:p>
        </p:txBody>
      </p:sp>
      <p:pic>
        <p:nvPicPr>
          <p:cNvPr id="283" name="Google Shape;283;p41"/>
          <p:cNvPicPr preferRelativeResize="0"/>
          <p:nvPr/>
        </p:nvPicPr>
        <p:blipFill>
          <a:blip r:embed="rId2">
            <a:alphaModFix/>
          </a:blip>
          <a:stretch>
            <a:fillRect/>
          </a:stretch>
        </p:blipFill>
        <p:spPr>
          <a:xfrm>
            <a:off x="8196849" y="245780"/>
            <a:ext cx="720000" cy="720000"/>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Chapter section">
  <p:cSld name="CUSTOM_1">
    <p:spTree>
      <p:nvGrpSpPr>
        <p:cNvPr id="1" name="Shape 284"/>
        <p:cNvGrpSpPr/>
        <p:nvPr/>
      </p:nvGrpSpPr>
      <p:grpSpPr>
        <a:xfrm>
          <a:off x="0" y="0"/>
          <a:ext cx="0" cy="0"/>
          <a:chOff x="0" y="0"/>
          <a:chExt cx="0" cy="0"/>
        </a:xfrm>
      </p:grpSpPr>
      <p:sp>
        <p:nvSpPr>
          <p:cNvPr id="285" name="Google Shape;285;p42"/>
          <p:cNvSpPr txBox="1">
            <a:spLocks noGrp="1"/>
          </p:cNvSpPr>
          <p:nvPr>
            <p:ph type="sldNum" idx="12"/>
          </p:nvPr>
        </p:nvSpPr>
        <p:spPr>
          <a:xfrm>
            <a:off x="194950" y="4962000"/>
            <a:ext cx="720000" cy="180000"/>
          </a:xfrm>
          <a:prstGeom prst="rect">
            <a:avLst/>
          </a:prstGeom>
        </p:spPr>
        <p:txBody>
          <a:bodyPr spcFirstLastPara="1" wrap="square" lIns="0" tIns="0" rIns="0" bIns="0" anchor="t" anchorCtr="0">
            <a:noAutofit/>
          </a:bodyPr>
          <a:lstStyle>
            <a:lvl1pPr lvl="0" rtl="0">
              <a:buClr>
                <a:srgbClr val="000000"/>
              </a:buClr>
              <a:buFont typeface="Arial"/>
              <a:buNone/>
              <a:defRPr/>
            </a:lvl1pPr>
            <a:lvl2pPr lvl="1" rtl="0">
              <a:buClr>
                <a:srgbClr val="000000"/>
              </a:buClr>
              <a:buFont typeface="Arial"/>
              <a:buNone/>
              <a:defRPr/>
            </a:lvl2pPr>
            <a:lvl3pPr lvl="2" rtl="0">
              <a:buClr>
                <a:srgbClr val="000000"/>
              </a:buClr>
              <a:buFont typeface="Arial"/>
              <a:buNone/>
              <a:defRPr/>
            </a:lvl3pPr>
            <a:lvl4pPr lvl="3" rtl="0">
              <a:buClr>
                <a:srgbClr val="000000"/>
              </a:buClr>
              <a:buFont typeface="Arial"/>
              <a:buNone/>
              <a:defRPr/>
            </a:lvl4pPr>
            <a:lvl5pPr lvl="4" rtl="0">
              <a:buClr>
                <a:srgbClr val="000000"/>
              </a:buClr>
              <a:buFont typeface="Arial"/>
              <a:buNone/>
              <a:defRPr/>
            </a:lvl5pPr>
            <a:lvl6pPr lvl="5" rtl="0">
              <a:buClr>
                <a:srgbClr val="000000"/>
              </a:buClr>
              <a:buFont typeface="Arial"/>
              <a:buNone/>
              <a:defRPr/>
            </a:lvl6pPr>
            <a:lvl7pPr lvl="6" rtl="0">
              <a:buClr>
                <a:srgbClr val="000000"/>
              </a:buClr>
              <a:buFont typeface="Arial"/>
              <a:buNone/>
              <a:defRPr/>
            </a:lvl7pPr>
            <a:lvl8pPr lvl="7" rtl="0">
              <a:buClr>
                <a:srgbClr val="000000"/>
              </a:buClr>
              <a:buFont typeface="Arial"/>
              <a:buNone/>
              <a:defRPr/>
            </a:lvl8pPr>
            <a:lvl9pPr lvl="8" rtl="0">
              <a:buClr>
                <a:srgbClr val="000000"/>
              </a:buClr>
              <a:buFont typeface="Arial"/>
              <a:buNone/>
              <a:defRPr/>
            </a:lvl9pPr>
          </a:lstStyle>
          <a:p>
            <a:pPr marL="0" lvl="0" indent="0" algn="l" rtl="0">
              <a:spcBef>
                <a:spcPts val="0"/>
              </a:spcBef>
              <a:spcAft>
                <a:spcPts val="0"/>
              </a:spcAft>
              <a:buNone/>
            </a:pPr>
            <a:r>
              <a:rPr lang="en"/>
              <a:t>page </a:t>
            </a:r>
            <a:fld id="{00000000-1234-1234-1234-123412341234}" type="slidenum">
              <a:rPr lang="en"/>
              <a:t>‹#›</a:t>
            </a:fld>
            <a:endParaRPr/>
          </a:p>
        </p:txBody>
      </p:sp>
      <p:grpSp>
        <p:nvGrpSpPr>
          <p:cNvPr id="286" name="Google Shape;286;p42"/>
          <p:cNvGrpSpPr/>
          <p:nvPr/>
        </p:nvGrpSpPr>
        <p:grpSpPr>
          <a:xfrm rot="-7803577">
            <a:off x="-639929" y="2743939"/>
            <a:ext cx="1454509" cy="529350"/>
            <a:chOff x="2872284" y="-19038"/>
            <a:chExt cx="2116435" cy="770250"/>
          </a:xfrm>
        </p:grpSpPr>
        <p:sp>
          <p:nvSpPr>
            <p:cNvPr id="287" name="Google Shape;287;p42"/>
            <p:cNvSpPr/>
            <p:nvPr/>
          </p:nvSpPr>
          <p:spPr>
            <a:xfrm>
              <a:off x="4547119" y="309612"/>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88" name="Google Shape;288;p42"/>
            <p:cNvSpPr/>
            <p:nvPr/>
          </p:nvSpPr>
          <p:spPr>
            <a:xfrm>
              <a:off x="2872284" y="-19038"/>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89" name="Google Shape;289;p42"/>
            <p:cNvSpPr/>
            <p:nvPr/>
          </p:nvSpPr>
          <p:spPr>
            <a:xfrm>
              <a:off x="3662411" y="311971"/>
              <a:ext cx="181800" cy="1818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grpSp>
        <p:nvGrpSpPr>
          <p:cNvPr id="290" name="Google Shape;290;p42"/>
          <p:cNvGrpSpPr/>
          <p:nvPr/>
        </p:nvGrpSpPr>
        <p:grpSpPr>
          <a:xfrm rot="-329941">
            <a:off x="-876268" y="3158210"/>
            <a:ext cx="2883712" cy="1495071"/>
            <a:chOff x="3432468" y="-291352"/>
            <a:chExt cx="3822158" cy="1981612"/>
          </a:xfrm>
        </p:grpSpPr>
        <p:sp>
          <p:nvSpPr>
            <p:cNvPr id="291" name="Google Shape;291;p42"/>
            <p:cNvSpPr/>
            <p:nvPr/>
          </p:nvSpPr>
          <p:spPr>
            <a:xfrm>
              <a:off x="5338474" y="-291352"/>
              <a:ext cx="441600" cy="4416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92" name="Google Shape;292;p42"/>
            <p:cNvSpPr/>
            <p:nvPr/>
          </p:nvSpPr>
          <p:spPr>
            <a:xfrm>
              <a:off x="4065253" y="406974"/>
              <a:ext cx="441600" cy="4416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93" name="Google Shape;293;p42"/>
            <p:cNvSpPr/>
            <p:nvPr/>
          </p:nvSpPr>
          <p:spPr>
            <a:xfrm>
              <a:off x="4146298" y="-121061"/>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94" name="Google Shape;294;p42"/>
            <p:cNvSpPr/>
            <p:nvPr/>
          </p:nvSpPr>
          <p:spPr>
            <a:xfrm>
              <a:off x="5615620" y="567008"/>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95" name="Google Shape;295;p42"/>
            <p:cNvSpPr/>
            <p:nvPr/>
          </p:nvSpPr>
          <p:spPr>
            <a:xfrm>
              <a:off x="3432468" y="710055"/>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96" name="Google Shape;296;p42"/>
            <p:cNvSpPr/>
            <p:nvPr/>
          </p:nvSpPr>
          <p:spPr>
            <a:xfrm>
              <a:off x="4525601" y="1248660"/>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97" name="Google Shape;297;p42"/>
            <p:cNvSpPr/>
            <p:nvPr/>
          </p:nvSpPr>
          <p:spPr>
            <a:xfrm>
              <a:off x="5978857" y="364395"/>
              <a:ext cx="441600" cy="4416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98" name="Google Shape;298;p42"/>
            <p:cNvSpPr/>
            <p:nvPr/>
          </p:nvSpPr>
          <p:spPr>
            <a:xfrm>
              <a:off x="6731594" y="792791"/>
              <a:ext cx="181800" cy="1818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99" name="Google Shape;299;p42"/>
            <p:cNvSpPr/>
            <p:nvPr/>
          </p:nvSpPr>
          <p:spPr>
            <a:xfrm>
              <a:off x="3662411" y="311971"/>
              <a:ext cx="181800" cy="1818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00" name="Google Shape;300;p42"/>
            <p:cNvSpPr/>
            <p:nvPr/>
          </p:nvSpPr>
          <p:spPr>
            <a:xfrm>
              <a:off x="5336275" y="1069089"/>
              <a:ext cx="399600" cy="3996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01" name="Google Shape;301;p42"/>
            <p:cNvSpPr/>
            <p:nvPr/>
          </p:nvSpPr>
          <p:spPr>
            <a:xfrm>
              <a:off x="7072826" y="-70721"/>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02" name="Google Shape;302;p42"/>
            <p:cNvSpPr/>
            <p:nvPr/>
          </p:nvSpPr>
          <p:spPr>
            <a:xfrm>
              <a:off x="6300723" y="-50354"/>
              <a:ext cx="181800" cy="1818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grpSp>
        <p:nvGrpSpPr>
          <p:cNvPr id="303" name="Google Shape;303;p42"/>
          <p:cNvGrpSpPr/>
          <p:nvPr/>
        </p:nvGrpSpPr>
        <p:grpSpPr>
          <a:xfrm rot="-2391473">
            <a:off x="7215780" y="1880833"/>
            <a:ext cx="2826475" cy="1129604"/>
            <a:chOff x="2872284" y="-220824"/>
            <a:chExt cx="4113186" cy="1643840"/>
          </a:xfrm>
        </p:grpSpPr>
        <p:sp>
          <p:nvSpPr>
            <p:cNvPr id="304" name="Google Shape;304;p42"/>
            <p:cNvSpPr/>
            <p:nvPr/>
          </p:nvSpPr>
          <p:spPr>
            <a:xfrm>
              <a:off x="4547119" y="309612"/>
              <a:ext cx="441600" cy="4416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05" name="Google Shape;305;p42"/>
            <p:cNvSpPr/>
            <p:nvPr/>
          </p:nvSpPr>
          <p:spPr>
            <a:xfrm>
              <a:off x="5192632" y="-61253"/>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06" name="Google Shape;306;p42"/>
            <p:cNvSpPr/>
            <p:nvPr/>
          </p:nvSpPr>
          <p:spPr>
            <a:xfrm>
              <a:off x="5615620" y="567008"/>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07" name="Google Shape;307;p42"/>
            <p:cNvSpPr/>
            <p:nvPr/>
          </p:nvSpPr>
          <p:spPr>
            <a:xfrm>
              <a:off x="2872284" y="-19038"/>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08" name="Google Shape;308;p42"/>
            <p:cNvSpPr/>
            <p:nvPr/>
          </p:nvSpPr>
          <p:spPr>
            <a:xfrm>
              <a:off x="5175380" y="981416"/>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09" name="Google Shape;309;p42"/>
            <p:cNvSpPr/>
            <p:nvPr/>
          </p:nvSpPr>
          <p:spPr>
            <a:xfrm>
              <a:off x="6543870" y="222526"/>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10" name="Google Shape;310;p42"/>
            <p:cNvSpPr/>
            <p:nvPr/>
          </p:nvSpPr>
          <p:spPr>
            <a:xfrm>
              <a:off x="5714151" y="-220824"/>
              <a:ext cx="441600" cy="4416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11" name="Google Shape;311;p42"/>
            <p:cNvSpPr/>
            <p:nvPr/>
          </p:nvSpPr>
          <p:spPr>
            <a:xfrm>
              <a:off x="3662411" y="311971"/>
              <a:ext cx="181800" cy="1818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sng" strike="noStrike" cap="none">
                <a:solidFill>
                  <a:srgbClr val="FFFFFF"/>
                </a:solidFill>
                <a:latin typeface="Arial"/>
                <a:ea typeface="Arial"/>
                <a:cs typeface="Arial"/>
                <a:sym typeface="Arial"/>
              </a:endParaRPr>
            </a:p>
          </p:txBody>
        </p:sp>
        <p:sp>
          <p:nvSpPr>
            <p:cNvPr id="312" name="Google Shape;312;p42"/>
            <p:cNvSpPr/>
            <p:nvPr/>
          </p:nvSpPr>
          <p:spPr>
            <a:xfrm>
              <a:off x="5934975" y="939630"/>
              <a:ext cx="399600" cy="3996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grpSp>
        <p:nvGrpSpPr>
          <p:cNvPr id="313" name="Google Shape;313;p42"/>
          <p:cNvGrpSpPr/>
          <p:nvPr/>
        </p:nvGrpSpPr>
        <p:grpSpPr>
          <a:xfrm>
            <a:off x="7896165" y="2784525"/>
            <a:ext cx="1141079" cy="529583"/>
            <a:chOff x="7896165" y="1336725"/>
            <a:chExt cx="1141079" cy="529583"/>
          </a:xfrm>
        </p:grpSpPr>
        <p:sp>
          <p:nvSpPr>
            <p:cNvPr id="314" name="Google Shape;314;p42"/>
            <p:cNvSpPr/>
            <p:nvPr/>
          </p:nvSpPr>
          <p:spPr>
            <a:xfrm rot="3035448">
              <a:off x="8636220" y="1404601"/>
              <a:ext cx="333147" cy="333147"/>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15" name="Google Shape;315;p42"/>
            <p:cNvSpPr/>
            <p:nvPr/>
          </p:nvSpPr>
          <p:spPr>
            <a:xfrm rot="3035753">
              <a:off x="7924088" y="1701330"/>
              <a:ext cx="137054" cy="137054"/>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sp>
        <p:nvSpPr>
          <p:cNvPr id="316" name="Google Shape;316;p42"/>
          <p:cNvSpPr txBox="1"/>
          <p:nvPr/>
        </p:nvSpPr>
        <p:spPr>
          <a:xfrm>
            <a:off x="311708" y="744575"/>
            <a:ext cx="8520600" cy="2052600"/>
          </a:xfrm>
          <a:prstGeom prst="rect">
            <a:avLst/>
          </a:prstGeom>
          <a:noFill/>
          <a:ln>
            <a:noFill/>
          </a:ln>
        </p:spPr>
        <p:txBody>
          <a:bodyPr spcFirstLastPara="1" wrap="square" lIns="0" tIns="0" rIns="0" bIns="0" anchor="b" anchorCtr="0">
            <a:noAutofit/>
          </a:bodyPr>
          <a:lstStyle/>
          <a:p>
            <a:pPr marL="0" lvl="0" indent="0" algn="ctr" rtl="0">
              <a:lnSpc>
                <a:spcPct val="90000"/>
              </a:lnSpc>
              <a:spcBef>
                <a:spcPts val="0"/>
              </a:spcBef>
              <a:spcAft>
                <a:spcPts val="0"/>
              </a:spcAft>
              <a:buNone/>
            </a:pPr>
            <a:endParaRPr sz="5200">
              <a:solidFill>
                <a:srgbClr val="68C6E2"/>
              </a:solidFill>
              <a:latin typeface="Avenir"/>
              <a:ea typeface="Avenir"/>
              <a:cs typeface="Avenir"/>
              <a:sym typeface="Avenir"/>
            </a:endParaRPr>
          </a:p>
        </p:txBody>
      </p:sp>
      <p:sp>
        <p:nvSpPr>
          <p:cNvPr id="317" name="Google Shape;317;p42"/>
          <p:cNvSpPr txBox="1"/>
          <p:nvPr/>
        </p:nvSpPr>
        <p:spPr>
          <a:xfrm>
            <a:off x="311700" y="2834125"/>
            <a:ext cx="8520600" cy="7926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endParaRPr sz="2800">
              <a:solidFill>
                <a:srgbClr val="26294D"/>
              </a:solidFill>
              <a:latin typeface="Avenir"/>
              <a:ea typeface="Avenir"/>
              <a:cs typeface="Avenir"/>
              <a:sym typeface="Avenir"/>
            </a:endParaRPr>
          </a:p>
        </p:txBody>
      </p:sp>
      <p:sp>
        <p:nvSpPr>
          <p:cNvPr id="318" name="Google Shape;318;p42"/>
          <p:cNvSpPr txBox="1">
            <a:spLocks noGrp="1"/>
          </p:cNvSpPr>
          <p:nvPr>
            <p:ph type="ctrTitle"/>
          </p:nvPr>
        </p:nvSpPr>
        <p:spPr>
          <a:xfrm>
            <a:off x="1967550" y="1407000"/>
            <a:ext cx="5071500" cy="1584000"/>
          </a:xfrm>
          <a:prstGeom prst="rect">
            <a:avLst/>
          </a:prstGeom>
          <a:noFill/>
          <a:ln>
            <a:noFill/>
          </a:ln>
        </p:spPr>
        <p:txBody>
          <a:bodyPr spcFirstLastPara="1" wrap="square" lIns="0" tIns="0" rIns="0" bIns="0" anchor="b" anchorCtr="0">
            <a:noAutofit/>
          </a:bodyPr>
          <a:lstStyle>
            <a:lvl1pPr lvl="0" algn="ctr" rtl="0">
              <a:lnSpc>
                <a:spcPct val="90000"/>
              </a:lnSpc>
              <a:spcBef>
                <a:spcPts val="0"/>
              </a:spcBef>
              <a:spcAft>
                <a:spcPts val="0"/>
              </a:spcAft>
              <a:buClr>
                <a:schemeClr val="dk1"/>
              </a:buClr>
              <a:buSzPts val="3600"/>
              <a:buFont typeface="Avenir"/>
              <a:buNone/>
              <a:defRPr sz="3600">
                <a:solidFill>
                  <a:schemeClr val="dk1"/>
                </a:solidFill>
              </a:defRPr>
            </a:lvl1pPr>
            <a:lvl2pPr lvl="1" algn="ctr" rtl="0">
              <a:spcBef>
                <a:spcPts val="0"/>
              </a:spcBef>
              <a:spcAft>
                <a:spcPts val="0"/>
              </a:spcAft>
              <a:buClr>
                <a:schemeClr val="dk1"/>
              </a:buClr>
              <a:buSzPts val="1400"/>
              <a:buNone/>
              <a:defRPr>
                <a:solidFill>
                  <a:schemeClr val="dk1"/>
                </a:solidFill>
              </a:defRPr>
            </a:lvl2pPr>
            <a:lvl3pPr lvl="2" algn="ctr" rtl="0">
              <a:spcBef>
                <a:spcPts val="0"/>
              </a:spcBef>
              <a:spcAft>
                <a:spcPts val="0"/>
              </a:spcAft>
              <a:buClr>
                <a:schemeClr val="dk1"/>
              </a:buClr>
              <a:buSzPts val="1400"/>
              <a:buNone/>
              <a:defRPr>
                <a:solidFill>
                  <a:schemeClr val="dk1"/>
                </a:solidFill>
              </a:defRPr>
            </a:lvl3pPr>
            <a:lvl4pPr lvl="3" algn="ctr" rtl="0">
              <a:spcBef>
                <a:spcPts val="0"/>
              </a:spcBef>
              <a:spcAft>
                <a:spcPts val="0"/>
              </a:spcAft>
              <a:buClr>
                <a:schemeClr val="dk1"/>
              </a:buClr>
              <a:buSzPts val="1400"/>
              <a:buNone/>
              <a:defRPr>
                <a:solidFill>
                  <a:schemeClr val="dk1"/>
                </a:solidFill>
              </a:defRPr>
            </a:lvl4pPr>
            <a:lvl5pPr lvl="4" algn="ctr" rtl="0">
              <a:spcBef>
                <a:spcPts val="0"/>
              </a:spcBef>
              <a:spcAft>
                <a:spcPts val="0"/>
              </a:spcAft>
              <a:buClr>
                <a:schemeClr val="dk1"/>
              </a:buClr>
              <a:buSzPts val="1400"/>
              <a:buNone/>
              <a:defRPr>
                <a:solidFill>
                  <a:schemeClr val="dk1"/>
                </a:solidFill>
              </a:defRPr>
            </a:lvl5pPr>
            <a:lvl6pPr lvl="5" algn="ctr" rtl="0">
              <a:spcBef>
                <a:spcPts val="0"/>
              </a:spcBef>
              <a:spcAft>
                <a:spcPts val="0"/>
              </a:spcAft>
              <a:buClr>
                <a:schemeClr val="dk1"/>
              </a:buClr>
              <a:buSzPts val="1400"/>
              <a:buNone/>
              <a:defRPr>
                <a:solidFill>
                  <a:schemeClr val="dk1"/>
                </a:solidFill>
              </a:defRPr>
            </a:lvl6pPr>
            <a:lvl7pPr lvl="6" algn="ctr" rtl="0">
              <a:spcBef>
                <a:spcPts val="0"/>
              </a:spcBef>
              <a:spcAft>
                <a:spcPts val="0"/>
              </a:spcAft>
              <a:buClr>
                <a:schemeClr val="dk1"/>
              </a:buClr>
              <a:buSzPts val="1400"/>
              <a:buNone/>
              <a:defRPr>
                <a:solidFill>
                  <a:schemeClr val="dk1"/>
                </a:solidFill>
              </a:defRPr>
            </a:lvl7pPr>
            <a:lvl8pPr lvl="7" algn="ctr" rtl="0">
              <a:spcBef>
                <a:spcPts val="0"/>
              </a:spcBef>
              <a:spcAft>
                <a:spcPts val="0"/>
              </a:spcAft>
              <a:buClr>
                <a:schemeClr val="dk1"/>
              </a:buClr>
              <a:buSzPts val="1400"/>
              <a:buNone/>
              <a:defRPr>
                <a:solidFill>
                  <a:schemeClr val="dk1"/>
                </a:solidFill>
              </a:defRPr>
            </a:lvl8pPr>
            <a:lvl9pPr lvl="8" algn="ctr" rtl="0">
              <a:spcBef>
                <a:spcPts val="0"/>
              </a:spcBef>
              <a:spcAft>
                <a:spcPts val="0"/>
              </a:spcAft>
              <a:buClr>
                <a:schemeClr val="dk1"/>
              </a:buClr>
              <a:buSzPts val="1400"/>
              <a:buNone/>
              <a:defRPr>
                <a:solidFill>
                  <a:schemeClr val="dk1"/>
                </a:solidFill>
              </a:defRPr>
            </a:lvl9pPr>
          </a:lstStyle>
          <a:p>
            <a:endParaRPr/>
          </a:p>
        </p:txBody>
      </p:sp>
      <p:sp>
        <p:nvSpPr>
          <p:cNvPr id="319" name="Google Shape;319;p42"/>
          <p:cNvSpPr txBox="1">
            <a:spLocks noGrp="1"/>
          </p:cNvSpPr>
          <p:nvPr>
            <p:ph type="subTitle" idx="1"/>
          </p:nvPr>
        </p:nvSpPr>
        <p:spPr>
          <a:xfrm>
            <a:off x="2592000" y="3161525"/>
            <a:ext cx="3960000" cy="864000"/>
          </a:xfrm>
          <a:prstGeom prst="rect">
            <a:avLst/>
          </a:prstGeom>
          <a:noFill/>
          <a:ln>
            <a:noFill/>
          </a:ln>
        </p:spPr>
        <p:txBody>
          <a:bodyPr spcFirstLastPara="1" wrap="square" lIns="0" tIns="0" rIns="0" bIns="0" anchor="t" anchorCtr="0">
            <a:noAutofit/>
          </a:bodyPr>
          <a:lstStyle>
            <a:lvl1pPr lvl="0" algn="ctr" rtl="0">
              <a:lnSpc>
                <a:spcPct val="90000"/>
              </a:lnSpc>
              <a:spcBef>
                <a:spcPts val="0"/>
              </a:spcBef>
              <a:spcAft>
                <a:spcPts val="0"/>
              </a:spcAft>
              <a:buClr>
                <a:schemeClr val="dk2"/>
              </a:buClr>
              <a:buSzPts val="1800"/>
              <a:buNone/>
              <a:defRPr sz="1800">
                <a:solidFill>
                  <a:schemeClr val="dk2"/>
                </a:solidFill>
              </a:defRPr>
            </a:lvl1pPr>
            <a:lvl2pPr lvl="1" algn="ctr" rtl="0">
              <a:lnSpc>
                <a:spcPct val="95000"/>
              </a:lnSpc>
              <a:spcBef>
                <a:spcPts val="0"/>
              </a:spcBef>
              <a:spcAft>
                <a:spcPts val="0"/>
              </a:spcAft>
              <a:buClr>
                <a:schemeClr val="dk2"/>
              </a:buClr>
              <a:buSzPts val="1500"/>
              <a:buNone/>
              <a:defRPr sz="1500">
                <a:solidFill>
                  <a:schemeClr val="dk2"/>
                </a:solidFill>
              </a:defRPr>
            </a:lvl2pPr>
            <a:lvl3pPr lvl="2" algn="ctr" rtl="0">
              <a:lnSpc>
                <a:spcPct val="95000"/>
              </a:lnSpc>
              <a:spcBef>
                <a:spcPts val="0"/>
              </a:spcBef>
              <a:spcAft>
                <a:spcPts val="0"/>
              </a:spcAft>
              <a:buClr>
                <a:schemeClr val="dk2"/>
              </a:buClr>
              <a:buSzPts val="1350"/>
              <a:buNone/>
              <a:defRPr sz="1350">
                <a:solidFill>
                  <a:schemeClr val="dk2"/>
                </a:solidFill>
              </a:defRPr>
            </a:lvl3pPr>
            <a:lvl4pPr lvl="3" algn="ctr" rtl="0">
              <a:lnSpc>
                <a:spcPct val="95000"/>
              </a:lnSpc>
              <a:spcBef>
                <a:spcPts val="0"/>
              </a:spcBef>
              <a:spcAft>
                <a:spcPts val="0"/>
              </a:spcAft>
              <a:buClr>
                <a:schemeClr val="dk2"/>
              </a:buClr>
              <a:buSzPts val="1200"/>
              <a:buNone/>
              <a:defRPr sz="1200">
                <a:solidFill>
                  <a:schemeClr val="dk2"/>
                </a:solidFill>
              </a:defRPr>
            </a:lvl4pPr>
            <a:lvl5pPr lvl="4" algn="ctr" rtl="0">
              <a:lnSpc>
                <a:spcPct val="95000"/>
              </a:lnSpc>
              <a:spcBef>
                <a:spcPts val="0"/>
              </a:spcBef>
              <a:spcAft>
                <a:spcPts val="0"/>
              </a:spcAft>
              <a:buClr>
                <a:schemeClr val="dk2"/>
              </a:buClr>
              <a:buSzPts val="1200"/>
              <a:buNone/>
              <a:defRPr sz="1200">
                <a:solidFill>
                  <a:schemeClr val="dk2"/>
                </a:solidFill>
              </a:defRPr>
            </a:lvl5pPr>
            <a:lvl6pPr lvl="5" algn="ctr" rtl="0">
              <a:lnSpc>
                <a:spcPct val="90000"/>
              </a:lnSpc>
              <a:spcBef>
                <a:spcPts val="375"/>
              </a:spcBef>
              <a:spcAft>
                <a:spcPts val="0"/>
              </a:spcAft>
              <a:buClr>
                <a:schemeClr val="dk2"/>
              </a:buClr>
              <a:buSzPts val="1200"/>
              <a:buNone/>
              <a:defRPr sz="1200">
                <a:solidFill>
                  <a:schemeClr val="dk2"/>
                </a:solidFill>
              </a:defRPr>
            </a:lvl6pPr>
            <a:lvl7pPr lvl="6" algn="ctr" rtl="0">
              <a:lnSpc>
                <a:spcPct val="90000"/>
              </a:lnSpc>
              <a:spcBef>
                <a:spcPts val="375"/>
              </a:spcBef>
              <a:spcAft>
                <a:spcPts val="0"/>
              </a:spcAft>
              <a:buClr>
                <a:schemeClr val="dk2"/>
              </a:buClr>
              <a:buSzPts val="1200"/>
              <a:buNone/>
              <a:defRPr sz="1200">
                <a:solidFill>
                  <a:schemeClr val="dk2"/>
                </a:solidFill>
              </a:defRPr>
            </a:lvl7pPr>
            <a:lvl8pPr lvl="7" algn="ctr" rtl="0">
              <a:lnSpc>
                <a:spcPct val="90000"/>
              </a:lnSpc>
              <a:spcBef>
                <a:spcPts val="375"/>
              </a:spcBef>
              <a:spcAft>
                <a:spcPts val="0"/>
              </a:spcAft>
              <a:buClr>
                <a:schemeClr val="dk2"/>
              </a:buClr>
              <a:buSzPts val="1200"/>
              <a:buNone/>
              <a:defRPr sz="1200">
                <a:solidFill>
                  <a:schemeClr val="dk2"/>
                </a:solidFill>
              </a:defRPr>
            </a:lvl8pPr>
            <a:lvl9pPr lvl="8" algn="ctr" rtl="0">
              <a:lnSpc>
                <a:spcPct val="90000"/>
              </a:lnSpc>
              <a:spcBef>
                <a:spcPts val="375"/>
              </a:spcBef>
              <a:spcAft>
                <a:spcPts val="0"/>
              </a:spcAft>
              <a:buClr>
                <a:schemeClr val="dk2"/>
              </a:buClr>
              <a:buSzPts val="1200"/>
              <a:buNone/>
              <a:defRPr sz="1200">
                <a:solidFill>
                  <a:schemeClr val="dk2"/>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End">
  <p:cSld name="End">
    <p:bg>
      <p:bgPr>
        <a:noFill/>
        <a:effectLst/>
      </p:bgPr>
    </p:bg>
    <p:spTree>
      <p:nvGrpSpPr>
        <p:cNvPr id="1" name="Shape 320"/>
        <p:cNvGrpSpPr/>
        <p:nvPr/>
      </p:nvGrpSpPr>
      <p:grpSpPr>
        <a:xfrm>
          <a:off x="0" y="0"/>
          <a:ext cx="0" cy="0"/>
          <a:chOff x="0" y="0"/>
          <a:chExt cx="0" cy="0"/>
        </a:xfrm>
      </p:grpSpPr>
      <p:sp>
        <p:nvSpPr>
          <p:cNvPr id="321" name="Google Shape;321;p43"/>
          <p:cNvSpPr/>
          <p:nvPr/>
        </p:nvSpPr>
        <p:spPr>
          <a:xfrm>
            <a:off x="0" y="4343725"/>
            <a:ext cx="9144000" cy="7998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43"/>
          <p:cNvSpPr/>
          <p:nvPr/>
        </p:nvSpPr>
        <p:spPr>
          <a:xfrm rot="2700000">
            <a:off x="4379808" y="4139959"/>
            <a:ext cx="384383" cy="384383"/>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43"/>
          <p:cNvSpPr txBox="1">
            <a:spLocks noGrp="1"/>
          </p:cNvSpPr>
          <p:nvPr>
            <p:ph type="title"/>
          </p:nvPr>
        </p:nvSpPr>
        <p:spPr>
          <a:xfrm>
            <a:off x="252000" y="198000"/>
            <a:ext cx="6480000" cy="864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324" name="Google Shape;324;p43"/>
          <p:cNvPicPr preferRelativeResize="0"/>
          <p:nvPr/>
        </p:nvPicPr>
        <p:blipFill rotWithShape="1">
          <a:blip r:embed="rId2">
            <a:alphaModFix/>
          </a:blip>
          <a:srcRect/>
          <a:stretch/>
        </p:blipFill>
        <p:spPr>
          <a:xfrm>
            <a:off x="805900" y="4761875"/>
            <a:ext cx="82311" cy="152400"/>
          </a:xfrm>
          <a:prstGeom prst="rect">
            <a:avLst/>
          </a:prstGeom>
          <a:noFill/>
          <a:ln>
            <a:noFill/>
          </a:ln>
        </p:spPr>
      </p:pic>
      <p:pic>
        <p:nvPicPr>
          <p:cNvPr id="325" name="Google Shape;325;p43" descr="A close up of a logo&#10;&#10;Description automatically generated">
            <a:hlinkClick r:id="rId3"/>
          </p:cNvPr>
          <p:cNvPicPr preferRelativeResize="0"/>
          <p:nvPr/>
        </p:nvPicPr>
        <p:blipFill rotWithShape="1">
          <a:blip r:embed="rId4">
            <a:alphaModFix/>
          </a:blip>
          <a:srcRect/>
          <a:stretch/>
        </p:blipFill>
        <p:spPr>
          <a:xfrm>
            <a:off x="219900" y="4761886"/>
            <a:ext cx="152400" cy="152400"/>
          </a:xfrm>
          <a:prstGeom prst="rect">
            <a:avLst/>
          </a:prstGeom>
          <a:noFill/>
          <a:ln>
            <a:noFill/>
          </a:ln>
        </p:spPr>
      </p:pic>
      <p:pic>
        <p:nvPicPr>
          <p:cNvPr id="326" name="Google Shape;326;p43" descr="A close up of a logo&#10;&#10;Description automatically generated">
            <a:hlinkClick r:id="rId5"/>
          </p:cNvPr>
          <p:cNvPicPr preferRelativeResize="0"/>
          <p:nvPr/>
        </p:nvPicPr>
        <p:blipFill rotWithShape="1">
          <a:blip r:embed="rId6">
            <a:alphaModFix/>
          </a:blip>
          <a:srcRect/>
          <a:stretch/>
        </p:blipFill>
        <p:spPr>
          <a:xfrm>
            <a:off x="1024375" y="4765877"/>
            <a:ext cx="152400" cy="144386"/>
          </a:xfrm>
          <a:prstGeom prst="rect">
            <a:avLst/>
          </a:prstGeom>
          <a:noFill/>
          <a:ln>
            <a:noFill/>
          </a:ln>
        </p:spPr>
      </p:pic>
      <p:pic>
        <p:nvPicPr>
          <p:cNvPr id="327" name="Google Shape;327;p43"/>
          <p:cNvPicPr preferRelativeResize="0"/>
          <p:nvPr/>
        </p:nvPicPr>
        <p:blipFill rotWithShape="1">
          <a:blip r:embed="rId7">
            <a:alphaModFix/>
          </a:blip>
          <a:srcRect/>
          <a:stretch/>
        </p:blipFill>
        <p:spPr>
          <a:xfrm>
            <a:off x="1654525" y="4756578"/>
            <a:ext cx="177800" cy="162983"/>
          </a:xfrm>
          <a:prstGeom prst="rect">
            <a:avLst/>
          </a:prstGeom>
          <a:noFill/>
          <a:ln>
            <a:noFill/>
          </a:ln>
        </p:spPr>
      </p:pic>
      <p:pic>
        <p:nvPicPr>
          <p:cNvPr id="328" name="Google Shape;328;p43" descr="A close up of a logo&#10;&#10;Description automatically generated"/>
          <p:cNvPicPr preferRelativeResize="0"/>
          <p:nvPr/>
        </p:nvPicPr>
        <p:blipFill rotWithShape="1">
          <a:blip r:embed="rId8">
            <a:alphaModFix/>
          </a:blip>
          <a:srcRect/>
          <a:stretch/>
        </p:blipFill>
        <p:spPr>
          <a:xfrm>
            <a:off x="497975" y="4761875"/>
            <a:ext cx="177805" cy="152400"/>
          </a:xfrm>
          <a:prstGeom prst="rect">
            <a:avLst/>
          </a:prstGeom>
          <a:noFill/>
          <a:ln>
            <a:noFill/>
          </a:ln>
        </p:spPr>
      </p:pic>
      <p:pic>
        <p:nvPicPr>
          <p:cNvPr id="329" name="Google Shape;329;p43"/>
          <p:cNvPicPr preferRelativeResize="0"/>
          <p:nvPr/>
        </p:nvPicPr>
        <p:blipFill rotWithShape="1">
          <a:blip r:embed="rId9">
            <a:alphaModFix/>
          </a:blip>
          <a:srcRect/>
          <a:stretch/>
        </p:blipFill>
        <p:spPr>
          <a:xfrm>
            <a:off x="1312940" y="4761875"/>
            <a:ext cx="221645" cy="152400"/>
          </a:xfrm>
          <a:prstGeom prst="rect">
            <a:avLst/>
          </a:prstGeom>
          <a:noFill/>
          <a:ln>
            <a:noFill/>
          </a:ln>
        </p:spPr>
      </p:pic>
      <p:sp>
        <p:nvSpPr>
          <p:cNvPr id="330" name="Google Shape;330;p43"/>
          <p:cNvSpPr txBox="1"/>
          <p:nvPr/>
        </p:nvSpPr>
        <p:spPr>
          <a:xfrm>
            <a:off x="8051350" y="4724688"/>
            <a:ext cx="1190700" cy="22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solidFill>
                  <a:srgbClr val="FFFFFF"/>
                </a:solidFill>
                <a:latin typeface="Avenir"/>
                <a:ea typeface="Avenir"/>
                <a:cs typeface="Avenir"/>
                <a:sym typeface="Avenir"/>
              </a:rPr>
              <a:t>solvay.com</a:t>
            </a:r>
            <a:endParaRPr sz="1200" b="1">
              <a:solidFill>
                <a:srgbClr val="FFFFFF"/>
              </a:solidFill>
              <a:latin typeface="Avenir"/>
              <a:ea typeface="Avenir"/>
              <a:cs typeface="Avenir"/>
              <a:sym typeface="Avenir"/>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Title with picture">
  <p:cSld name="Title with picture">
    <p:spTree>
      <p:nvGrpSpPr>
        <p:cNvPr id="1" name="Shape 336"/>
        <p:cNvGrpSpPr/>
        <p:nvPr/>
      </p:nvGrpSpPr>
      <p:grpSpPr>
        <a:xfrm>
          <a:off x="0" y="0"/>
          <a:ext cx="0" cy="0"/>
          <a:chOff x="0" y="0"/>
          <a:chExt cx="0" cy="0"/>
        </a:xfrm>
      </p:grpSpPr>
      <p:sp>
        <p:nvSpPr>
          <p:cNvPr id="337" name="Google Shape;337;p45"/>
          <p:cNvSpPr/>
          <p:nvPr/>
        </p:nvSpPr>
        <p:spPr>
          <a:xfrm>
            <a:off x="0" y="0"/>
            <a:ext cx="4762066" cy="5143500"/>
          </a:xfrm>
          <a:custGeom>
            <a:avLst/>
            <a:gdLst/>
            <a:ahLst/>
            <a:cxnLst/>
            <a:rect l="l" t="t" r="r" b="b"/>
            <a:pathLst>
              <a:path w="4750191" h="5143500" extrusionOk="0">
                <a:moveTo>
                  <a:pt x="4572000" y="0"/>
                </a:moveTo>
                <a:lnTo>
                  <a:pt x="4572000" y="2412001"/>
                </a:lnTo>
                <a:lnTo>
                  <a:pt x="4750191" y="2590191"/>
                </a:lnTo>
                <a:lnTo>
                  <a:pt x="4572000" y="2768382"/>
                </a:lnTo>
                <a:lnTo>
                  <a:pt x="4572000" y="5143500"/>
                </a:lnTo>
                <a:lnTo>
                  <a:pt x="0" y="5143500"/>
                </a:lnTo>
                <a:lnTo>
                  <a:pt x="0" y="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venir"/>
              <a:ea typeface="Avenir"/>
              <a:cs typeface="Avenir"/>
              <a:sym typeface="Avenir"/>
            </a:endParaRPr>
          </a:p>
        </p:txBody>
      </p:sp>
      <p:sp>
        <p:nvSpPr>
          <p:cNvPr id="338" name="Google Shape;338;p45"/>
          <p:cNvSpPr txBox="1">
            <a:spLocks noGrp="1"/>
          </p:cNvSpPr>
          <p:nvPr>
            <p:ph type="ctrTitle"/>
          </p:nvPr>
        </p:nvSpPr>
        <p:spPr>
          <a:xfrm>
            <a:off x="252000" y="2412000"/>
            <a:ext cx="4104000" cy="1584000"/>
          </a:xfrm>
          <a:prstGeom prst="rect">
            <a:avLst/>
          </a:prstGeom>
          <a:noFill/>
          <a:ln>
            <a:noFill/>
          </a:ln>
        </p:spPr>
        <p:txBody>
          <a:bodyPr spcFirstLastPara="1" wrap="square" lIns="0" tIns="0" rIns="0" bIns="0" anchor="b" anchorCtr="0">
            <a:noAutofit/>
          </a:bodyPr>
          <a:lstStyle>
            <a:lvl1pPr lvl="0" algn="l" rtl="0">
              <a:lnSpc>
                <a:spcPct val="90000"/>
              </a:lnSpc>
              <a:spcBef>
                <a:spcPts val="0"/>
              </a:spcBef>
              <a:spcAft>
                <a:spcPts val="0"/>
              </a:spcAft>
              <a:buClr>
                <a:schemeClr val="dk1"/>
              </a:buClr>
              <a:buSzPts val="3600"/>
              <a:buFont typeface="Avenir"/>
              <a:buNone/>
              <a:defRPr sz="3600">
                <a:solidFill>
                  <a:schemeClr val="dk1"/>
                </a:solidFill>
              </a:defRPr>
            </a:lvl1pPr>
            <a:lvl2pPr lvl="1" rtl="0">
              <a:spcBef>
                <a:spcPts val="0"/>
              </a:spcBef>
              <a:spcAft>
                <a:spcPts val="0"/>
              </a:spcAft>
              <a:buClr>
                <a:schemeClr val="dk1"/>
              </a:buClr>
              <a:buSzPts val="1400"/>
              <a:buNone/>
              <a:defRPr>
                <a:solidFill>
                  <a:schemeClr val="dk1"/>
                </a:solidFill>
              </a:defRPr>
            </a:lvl2pPr>
            <a:lvl3pPr lvl="2" rtl="0">
              <a:spcBef>
                <a:spcPts val="0"/>
              </a:spcBef>
              <a:spcAft>
                <a:spcPts val="0"/>
              </a:spcAft>
              <a:buClr>
                <a:schemeClr val="dk1"/>
              </a:buClr>
              <a:buSzPts val="1400"/>
              <a:buNone/>
              <a:defRPr>
                <a:solidFill>
                  <a:schemeClr val="dk1"/>
                </a:solidFill>
              </a:defRPr>
            </a:lvl3pPr>
            <a:lvl4pPr lvl="3" rtl="0">
              <a:spcBef>
                <a:spcPts val="0"/>
              </a:spcBef>
              <a:spcAft>
                <a:spcPts val="0"/>
              </a:spcAft>
              <a:buClr>
                <a:schemeClr val="dk1"/>
              </a:buClr>
              <a:buSzPts val="1400"/>
              <a:buNone/>
              <a:defRPr>
                <a:solidFill>
                  <a:schemeClr val="dk1"/>
                </a:solidFill>
              </a:defRPr>
            </a:lvl4pPr>
            <a:lvl5pPr lvl="4" rtl="0">
              <a:spcBef>
                <a:spcPts val="0"/>
              </a:spcBef>
              <a:spcAft>
                <a:spcPts val="0"/>
              </a:spcAft>
              <a:buClr>
                <a:schemeClr val="dk1"/>
              </a:buClr>
              <a:buSzPts val="1400"/>
              <a:buNone/>
              <a:defRPr>
                <a:solidFill>
                  <a:schemeClr val="dk1"/>
                </a:solidFill>
              </a:defRPr>
            </a:lvl5pPr>
            <a:lvl6pPr lvl="5" rtl="0">
              <a:spcBef>
                <a:spcPts val="0"/>
              </a:spcBef>
              <a:spcAft>
                <a:spcPts val="0"/>
              </a:spcAft>
              <a:buClr>
                <a:schemeClr val="dk1"/>
              </a:buClr>
              <a:buSzPts val="1400"/>
              <a:buNone/>
              <a:defRPr>
                <a:solidFill>
                  <a:schemeClr val="dk1"/>
                </a:solidFill>
              </a:defRPr>
            </a:lvl6pPr>
            <a:lvl7pPr lvl="6" rtl="0">
              <a:spcBef>
                <a:spcPts val="0"/>
              </a:spcBef>
              <a:spcAft>
                <a:spcPts val="0"/>
              </a:spcAft>
              <a:buClr>
                <a:schemeClr val="dk1"/>
              </a:buClr>
              <a:buSzPts val="1400"/>
              <a:buNone/>
              <a:defRPr>
                <a:solidFill>
                  <a:schemeClr val="dk1"/>
                </a:solidFill>
              </a:defRPr>
            </a:lvl7pPr>
            <a:lvl8pPr lvl="7" rtl="0">
              <a:spcBef>
                <a:spcPts val="0"/>
              </a:spcBef>
              <a:spcAft>
                <a:spcPts val="0"/>
              </a:spcAft>
              <a:buClr>
                <a:schemeClr val="dk1"/>
              </a:buClr>
              <a:buSzPts val="1400"/>
              <a:buNone/>
              <a:defRPr>
                <a:solidFill>
                  <a:schemeClr val="dk1"/>
                </a:solidFill>
              </a:defRPr>
            </a:lvl8pPr>
            <a:lvl9pPr lvl="8" rtl="0">
              <a:spcBef>
                <a:spcPts val="0"/>
              </a:spcBef>
              <a:spcAft>
                <a:spcPts val="0"/>
              </a:spcAft>
              <a:buClr>
                <a:schemeClr val="dk1"/>
              </a:buClr>
              <a:buSzPts val="1400"/>
              <a:buNone/>
              <a:defRPr>
                <a:solidFill>
                  <a:schemeClr val="dk1"/>
                </a:solidFill>
              </a:defRPr>
            </a:lvl9pPr>
          </a:lstStyle>
          <a:p>
            <a:endParaRPr/>
          </a:p>
        </p:txBody>
      </p:sp>
      <p:sp>
        <p:nvSpPr>
          <p:cNvPr id="339" name="Google Shape;339;p45"/>
          <p:cNvSpPr txBox="1">
            <a:spLocks noGrp="1"/>
          </p:cNvSpPr>
          <p:nvPr>
            <p:ph type="subTitle" idx="1"/>
          </p:nvPr>
        </p:nvSpPr>
        <p:spPr>
          <a:xfrm>
            <a:off x="248920" y="4164568"/>
            <a:ext cx="4104000" cy="8544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2"/>
              </a:buClr>
              <a:buSzPts val="1800"/>
              <a:buNone/>
              <a:defRPr sz="1800">
                <a:solidFill>
                  <a:schemeClr val="dk2"/>
                </a:solidFill>
              </a:defRPr>
            </a:lvl1pPr>
            <a:lvl2pPr lvl="1" algn="ctr" rtl="0">
              <a:lnSpc>
                <a:spcPct val="95000"/>
              </a:lnSpc>
              <a:spcBef>
                <a:spcPts val="0"/>
              </a:spcBef>
              <a:spcAft>
                <a:spcPts val="0"/>
              </a:spcAft>
              <a:buClr>
                <a:schemeClr val="dk2"/>
              </a:buClr>
              <a:buSzPts val="1500"/>
              <a:buNone/>
              <a:defRPr sz="1500">
                <a:solidFill>
                  <a:schemeClr val="dk2"/>
                </a:solidFill>
              </a:defRPr>
            </a:lvl2pPr>
            <a:lvl3pPr lvl="2" algn="ctr" rtl="0">
              <a:lnSpc>
                <a:spcPct val="95000"/>
              </a:lnSpc>
              <a:spcBef>
                <a:spcPts val="0"/>
              </a:spcBef>
              <a:spcAft>
                <a:spcPts val="0"/>
              </a:spcAft>
              <a:buClr>
                <a:schemeClr val="dk2"/>
              </a:buClr>
              <a:buSzPts val="1350"/>
              <a:buNone/>
              <a:defRPr sz="1350">
                <a:solidFill>
                  <a:schemeClr val="dk2"/>
                </a:solidFill>
              </a:defRPr>
            </a:lvl3pPr>
            <a:lvl4pPr lvl="3" algn="ctr" rtl="0">
              <a:lnSpc>
                <a:spcPct val="95000"/>
              </a:lnSpc>
              <a:spcBef>
                <a:spcPts val="0"/>
              </a:spcBef>
              <a:spcAft>
                <a:spcPts val="0"/>
              </a:spcAft>
              <a:buClr>
                <a:schemeClr val="dk2"/>
              </a:buClr>
              <a:buSzPts val="1200"/>
              <a:buNone/>
              <a:defRPr sz="1200">
                <a:solidFill>
                  <a:schemeClr val="dk2"/>
                </a:solidFill>
              </a:defRPr>
            </a:lvl4pPr>
            <a:lvl5pPr lvl="4" algn="ctr" rtl="0">
              <a:lnSpc>
                <a:spcPct val="95000"/>
              </a:lnSpc>
              <a:spcBef>
                <a:spcPts val="0"/>
              </a:spcBef>
              <a:spcAft>
                <a:spcPts val="0"/>
              </a:spcAft>
              <a:buClr>
                <a:schemeClr val="dk2"/>
              </a:buClr>
              <a:buSzPts val="1200"/>
              <a:buNone/>
              <a:defRPr sz="1200">
                <a:solidFill>
                  <a:schemeClr val="dk2"/>
                </a:solidFill>
              </a:defRPr>
            </a:lvl5pPr>
            <a:lvl6pPr lvl="5" algn="ctr" rtl="0">
              <a:lnSpc>
                <a:spcPct val="90000"/>
              </a:lnSpc>
              <a:spcBef>
                <a:spcPts val="375"/>
              </a:spcBef>
              <a:spcAft>
                <a:spcPts val="0"/>
              </a:spcAft>
              <a:buClr>
                <a:schemeClr val="dk2"/>
              </a:buClr>
              <a:buSzPts val="1200"/>
              <a:buNone/>
              <a:defRPr sz="1200">
                <a:solidFill>
                  <a:schemeClr val="dk2"/>
                </a:solidFill>
              </a:defRPr>
            </a:lvl6pPr>
            <a:lvl7pPr lvl="6" algn="ctr" rtl="0">
              <a:lnSpc>
                <a:spcPct val="90000"/>
              </a:lnSpc>
              <a:spcBef>
                <a:spcPts val="375"/>
              </a:spcBef>
              <a:spcAft>
                <a:spcPts val="0"/>
              </a:spcAft>
              <a:buClr>
                <a:schemeClr val="dk2"/>
              </a:buClr>
              <a:buSzPts val="1200"/>
              <a:buNone/>
              <a:defRPr sz="1200">
                <a:solidFill>
                  <a:schemeClr val="dk2"/>
                </a:solidFill>
              </a:defRPr>
            </a:lvl7pPr>
            <a:lvl8pPr lvl="7" algn="ctr" rtl="0">
              <a:lnSpc>
                <a:spcPct val="90000"/>
              </a:lnSpc>
              <a:spcBef>
                <a:spcPts val="375"/>
              </a:spcBef>
              <a:spcAft>
                <a:spcPts val="0"/>
              </a:spcAft>
              <a:buClr>
                <a:schemeClr val="dk2"/>
              </a:buClr>
              <a:buSzPts val="1200"/>
              <a:buNone/>
              <a:defRPr sz="1200">
                <a:solidFill>
                  <a:schemeClr val="dk2"/>
                </a:solidFill>
              </a:defRPr>
            </a:lvl8pPr>
            <a:lvl9pPr lvl="8" algn="ctr" rtl="0">
              <a:lnSpc>
                <a:spcPct val="90000"/>
              </a:lnSpc>
              <a:spcBef>
                <a:spcPts val="375"/>
              </a:spcBef>
              <a:spcAft>
                <a:spcPts val="0"/>
              </a:spcAft>
              <a:buClr>
                <a:schemeClr val="dk2"/>
              </a:buClr>
              <a:buSzPts val="1200"/>
              <a:buNone/>
              <a:defRPr sz="1200">
                <a:solidFill>
                  <a:schemeClr val="dk2"/>
                </a:solidFill>
              </a:defRPr>
            </a:lvl9pPr>
          </a:lstStyle>
          <a:p>
            <a:endParaRPr/>
          </a:p>
        </p:txBody>
      </p:sp>
      <p:pic>
        <p:nvPicPr>
          <p:cNvPr id="340" name="Google Shape;340;p45"/>
          <p:cNvPicPr preferRelativeResize="0"/>
          <p:nvPr/>
        </p:nvPicPr>
        <p:blipFill>
          <a:blip r:embed="rId2">
            <a:alphaModFix/>
          </a:blip>
          <a:stretch>
            <a:fillRect/>
          </a:stretch>
        </p:blipFill>
        <p:spPr>
          <a:xfrm>
            <a:off x="244800" y="244810"/>
            <a:ext cx="1092201" cy="1369432"/>
          </a:xfrm>
          <a:prstGeom prst="rect">
            <a:avLst/>
          </a:prstGeom>
          <a:noFill/>
          <a:ln>
            <a:noFill/>
          </a:ln>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Title with picture 2">
  <p:cSld name="Title with picture 2">
    <p:spTree>
      <p:nvGrpSpPr>
        <p:cNvPr id="1" name="Shape 341"/>
        <p:cNvGrpSpPr/>
        <p:nvPr/>
      </p:nvGrpSpPr>
      <p:grpSpPr>
        <a:xfrm>
          <a:off x="0" y="0"/>
          <a:ext cx="0" cy="0"/>
          <a:chOff x="0" y="0"/>
          <a:chExt cx="0" cy="0"/>
        </a:xfrm>
      </p:grpSpPr>
      <p:sp>
        <p:nvSpPr>
          <p:cNvPr id="342" name="Google Shape;342;p46"/>
          <p:cNvSpPr/>
          <p:nvPr/>
        </p:nvSpPr>
        <p:spPr>
          <a:xfrm>
            <a:off x="0" y="0"/>
            <a:ext cx="9144000" cy="2747322"/>
          </a:xfrm>
          <a:custGeom>
            <a:avLst/>
            <a:gdLst/>
            <a:ahLst/>
            <a:cxnLst/>
            <a:rect l="l" t="t" r="r" b="b"/>
            <a:pathLst>
              <a:path w="9144000" h="2747322" extrusionOk="0">
                <a:moveTo>
                  <a:pt x="0" y="0"/>
                </a:moveTo>
                <a:lnTo>
                  <a:pt x="9144000" y="0"/>
                </a:lnTo>
                <a:lnTo>
                  <a:pt x="9144000" y="2569131"/>
                </a:lnTo>
                <a:lnTo>
                  <a:pt x="4750193" y="2569131"/>
                </a:lnTo>
                <a:lnTo>
                  <a:pt x="4572002" y="2747322"/>
                </a:lnTo>
                <a:lnTo>
                  <a:pt x="4393811" y="2569131"/>
                </a:lnTo>
                <a:lnTo>
                  <a:pt x="0" y="256913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venir"/>
              <a:ea typeface="Avenir"/>
              <a:cs typeface="Avenir"/>
              <a:sym typeface="Avenir"/>
            </a:endParaRPr>
          </a:p>
        </p:txBody>
      </p:sp>
      <p:sp>
        <p:nvSpPr>
          <p:cNvPr id="343" name="Google Shape;343;p46"/>
          <p:cNvSpPr txBox="1">
            <a:spLocks noGrp="1"/>
          </p:cNvSpPr>
          <p:nvPr>
            <p:ph type="ctrTitle"/>
          </p:nvPr>
        </p:nvSpPr>
        <p:spPr>
          <a:xfrm>
            <a:off x="252000" y="198000"/>
            <a:ext cx="5760000" cy="1080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3600"/>
              <a:buFont typeface="Avenir"/>
              <a:buNone/>
              <a:defRPr sz="3600">
                <a:solidFill>
                  <a:schemeClr val="dk1"/>
                </a:solidFill>
              </a:defRPr>
            </a:lvl1pPr>
            <a:lvl2pPr lvl="1" rtl="0">
              <a:spcBef>
                <a:spcPts val="0"/>
              </a:spcBef>
              <a:spcAft>
                <a:spcPts val="0"/>
              </a:spcAft>
              <a:buClr>
                <a:schemeClr val="dk1"/>
              </a:buClr>
              <a:buSzPts val="1400"/>
              <a:buNone/>
              <a:defRPr>
                <a:solidFill>
                  <a:schemeClr val="dk1"/>
                </a:solidFill>
              </a:defRPr>
            </a:lvl2pPr>
            <a:lvl3pPr lvl="2" rtl="0">
              <a:spcBef>
                <a:spcPts val="0"/>
              </a:spcBef>
              <a:spcAft>
                <a:spcPts val="0"/>
              </a:spcAft>
              <a:buClr>
                <a:schemeClr val="dk1"/>
              </a:buClr>
              <a:buSzPts val="1400"/>
              <a:buNone/>
              <a:defRPr>
                <a:solidFill>
                  <a:schemeClr val="dk1"/>
                </a:solidFill>
              </a:defRPr>
            </a:lvl3pPr>
            <a:lvl4pPr lvl="3" rtl="0">
              <a:spcBef>
                <a:spcPts val="0"/>
              </a:spcBef>
              <a:spcAft>
                <a:spcPts val="0"/>
              </a:spcAft>
              <a:buClr>
                <a:schemeClr val="dk1"/>
              </a:buClr>
              <a:buSzPts val="1400"/>
              <a:buNone/>
              <a:defRPr>
                <a:solidFill>
                  <a:schemeClr val="dk1"/>
                </a:solidFill>
              </a:defRPr>
            </a:lvl4pPr>
            <a:lvl5pPr lvl="4" rtl="0">
              <a:spcBef>
                <a:spcPts val="0"/>
              </a:spcBef>
              <a:spcAft>
                <a:spcPts val="0"/>
              </a:spcAft>
              <a:buClr>
                <a:schemeClr val="dk1"/>
              </a:buClr>
              <a:buSzPts val="1400"/>
              <a:buNone/>
              <a:defRPr>
                <a:solidFill>
                  <a:schemeClr val="dk1"/>
                </a:solidFill>
              </a:defRPr>
            </a:lvl5pPr>
            <a:lvl6pPr lvl="5" rtl="0">
              <a:spcBef>
                <a:spcPts val="0"/>
              </a:spcBef>
              <a:spcAft>
                <a:spcPts val="0"/>
              </a:spcAft>
              <a:buClr>
                <a:schemeClr val="dk1"/>
              </a:buClr>
              <a:buSzPts val="1400"/>
              <a:buNone/>
              <a:defRPr>
                <a:solidFill>
                  <a:schemeClr val="dk1"/>
                </a:solidFill>
              </a:defRPr>
            </a:lvl6pPr>
            <a:lvl7pPr lvl="6" rtl="0">
              <a:spcBef>
                <a:spcPts val="0"/>
              </a:spcBef>
              <a:spcAft>
                <a:spcPts val="0"/>
              </a:spcAft>
              <a:buClr>
                <a:schemeClr val="dk1"/>
              </a:buClr>
              <a:buSzPts val="1400"/>
              <a:buNone/>
              <a:defRPr>
                <a:solidFill>
                  <a:schemeClr val="dk1"/>
                </a:solidFill>
              </a:defRPr>
            </a:lvl7pPr>
            <a:lvl8pPr lvl="7" rtl="0">
              <a:spcBef>
                <a:spcPts val="0"/>
              </a:spcBef>
              <a:spcAft>
                <a:spcPts val="0"/>
              </a:spcAft>
              <a:buClr>
                <a:schemeClr val="dk1"/>
              </a:buClr>
              <a:buSzPts val="1400"/>
              <a:buNone/>
              <a:defRPr>
                <a:solidFill>
                  <a:schemeClr val="dk1"/>
                </a:solidFill>
              </a:defRPr>
            </a:lvl8pPr>
            <a:lvl9pPr lvl="8" rtl="0">
              <a:spcBef>
                <a:spcPts val="0"/>
              </a:spcBef>
              <a:spcAft>
                <a:spcPts val="0"/>
              </a:spcAft>
              <a:buClr>
                <a:schemeClr val="dk1"/>
              </a:buClr>
              <a:buSzPts val="1400"/>
              <a:buNone/>
              <a:defRPr>
                <a:solidFill>
                  <a:schemeClr val="dk1"/>
                </a:solidFill>
              </a:defRPr>
            </a:lvl9pPr>
          </a:lstStyle>
          <a:p>
            <a:endParaRPr/>
          </a:p>
        </p:txBody>
      </p:sp>
      <p:sp>
        <p:nvSpPr>
          <p:cNvPr id="344" name="Google Shape;344;p46"/>
          <p:cNvSpPr txBox="1">
            <a:spLocks noGrp="1"/>
          </p:cNvSpPr>
          <p:nvPr>
            <p:ph type="subTitle" idx="1"/>
          </p:nvPr>
        </p:nvSpPr>
        <p:spPr>
          <a:xfrm>
            <a:off x="252000" y="1368000"/>
            <a:ext cx="3960000" cy="864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2"/>
              </a:buClr>
              <a:buSzPts val="1800"/>
              <a:buNone/>
              <a:defRPr sz="1800">
                <a:solidFill>
                  <a:schemeClr val="dk2"/>
                </a:solidFill>
              </a:defRPr>
            </a:lvl1pPr>
            <a:lvl2pPr lvl="1" algn="ctr" rtl="0">
              <a:lnSpc>
                <a:spcPct val="95000"/>
              </a:lnSpc>
              <a:spcBef>
                <a:spcPts val="0"/>
              </a:spcBef>
              <a:spcAft>
                <a:spcPts val="0"/>
              </a:spcAft>
              <a:buClr>
                <a:schemeClr val="dk2"/>
              </a:buClr>
              <a:buSzPts val="1500"/>
              <a:buNone/>
              <a:defRPr sz="1500">
                <a:solidFill>
                  <a:schemeClr val="dk2"/>
                </a:solidFill>
              </a:defRPr>
            </a:lvl2pPr>
            <a:lvl3pPr lvl="2" algn="ctr" rtl="0">
              <a:lnSpc>
                <a:spcPct val="95000"/>
              </a:lnSpc>
              <a:spcBef>
                <a:spcPts val="0"/>
              </a:spcBef>
              <a:spcAft>
                <a:spcPts val="0"/>
              </a:spcAft>
              <a:buClr>
                <a:schemeClr val="dk2"/>
              </a:buClr>
              <a:buSzPts val="1350"/>
              <a:buNone/>
              <a:defRPr sz="1350">
                <a:solidFill>
                  <a:schemeClr val="dk2"/>
                </a:solidFill>
              </a:defRPr>
            </a:lvl3pPr>
            <a:lvl4pPr lvl="3" algn="ctr" rtl="0">
              <a:lnSpc>
                <a:spcPct val="95000"/>
              </a:lnSpc>
              <a:spcBef>
                <a:spcPts val="0"/>
              </a:spcBef>
              <a:spcAft>
                <a:spcPts val="0"/>
              </a:spcAft>
              <a:buClr>
                <a:schemeClr val="dk2"/>
              </a:buClr>
              <a:buSzPts val="1200"/>
              <a:buNone/>
              <a:defRPr sz="1200">
                <a:solidFill>
                  <a:schemeClr val="dk2"/>
                </a:solidFill>
              </a:defRPr>
            </a:lvl4pPr>
            <a:lvl5pPr lvl="4" algn="ctr" rtl="0">
              <a:lnSpc>
                <a:spcPct val="95000"/>
              </a:lnSpc>
              <a:spcBef>
                <a:spcPts val="0"/>
              </a:spcBef>
              <a:spcAft>
                <a:spcPts val="0"/>
              </a:spcAft>
              <a:buClr>
                <a:schemeClr val="dk2"/>
              </a:buClr>
              <a:buSzPts val="1200"/>
              <a:buNone/>
              <a:defRPr sz="1200">
                <a:solidFill>
                  <a:schemeClr val="dk2"/>
                </a:solidFill>
              </a:defRPr>
            </a:lvl5pPr>
            <a:lvl6pPr lvl="5" algn="ctr" rtl="0">
              <a:lnSpc>
                <a:spcPct val="90000"/>
              </a:lnSpc>
              <a:spcBef>
                <a:spcPts val="375"/>
              </a:spcBef>
              <a:spcAft>
                <a:spcPts val="0"/>
              </a:spcAft>
              <a:buClr>
                <a:schemeClr val="dk2"/>
              </a:buClr>
              <a:buSzPts val="1200"/>
              <a:buNone/>
              <a:defRPr sz="1200">
                <a:solidFill>
                  <a:schemeClr val="dk2"/>
                </a:solidFill>
              </a:defRPr>
            </a:lvl6pPr>
            <a:lvl7pPr lvl="6" algn="ctr" rtl="0">
              <a:lnSpc>
                <a:spcPct val="90000"/>
              </a:lnSpc>
              <a:spcBef>
                <a:spcPts val="375"/>
              </a:spcBef>
              <a:spcAft>
                <a:spcPts val="0"/>
              </a:spcAft>
              <a:buClr>
                <a:schemeClr val="dk2"/>
              </a:buClr>
              <a:buSzPts val="1200"/>
              <a:buNone/>
              <a:defRPr sz="1200">
                <a:solidFill>
                  <a:schemeClr val="dk2"/>
                </a:solidFill>
              </a:defRPr>
            </a:lvl7pPr>
            <a:lvl8pPr lvl="7" algn="ctr" rtl="0">
              <a:lnSpc>
                <a:spcPct val="90000"/>
              </a:lnSpc>
              <a:spcBef>
                <a:spcPts val="375"/>
              </a:spcBef>
              <a:spcAft>
                <a:spcPts val="0"/>
              </a:spcAft>
              <a:buClr>
                <a:schemeClr val="dk2"/>
              </a:buClr>
              <a:buSzPts val="1200"/>
              <a:buNone/>
              <a:defRPr sz="1200">
                <a:solidFill>
                  <a:schemeClr val="dk2"/>
                </a:solidFill>
              </a:defRPr>
            </a:lvl8pPr>
            <a:lvl9pPr lvl="8" algn="ctr" rtl="0">
              <a:lnSpc>
                <a:spcPct val="90000"/>
              </a:lnSpc>
              <a:spcBef>
                <a:spcPts val="375"/>
              </a:spcBef>
              <a:spcAft>
                <a:spcPts val="0"/>
              </a:spcAft>
              <a:buClr>
                <a:schemeClr val="dk2"/>
              </a:buClr>
              <a:buSzPts val="1200"/>
              <a:buNone/>
              <a:defRPr sz="1200">
                <a:solidFill>
                  <a:schemeClr val="dk2"/>
                </a:solidFill>
              </a:defRPr>
            </a:lvl9pPr>
          </a:lstStyle>
          <a:p>
            <a:endParaRPr/>
          </a:p>
        </p:txBody>
      </p:sp>
      <p:pic>
        <p:nvPicPr>
          <p:cNvPr id="345" name="Google Shape;345;p46"/>
          <p:cNvPicPr preferRelativeResize="0"/>
          <p:nvPr/>
        </p:nvPicPr>
        <p:blipFill>
          <a:blip r:embed="rId2">
            <a:alphaModFix/>
          </a:blip>
          <a:stretch>
            <a:fillRect/>
          </a:stretch>
        </p:blipFill>
        <p:spPr>
          <a:xfrm>
            <a:off x="7799800" y="244810"/>
            <a:ext cx="1092201" cy="1369432"/>
          </a:xfrm>
          <a:prstGeom prst="rect">
            <a:avLst/>
          </a:prstGeom>
          <a:noFill/>
          <a:ln>
            <a:noFill/>
          </a:ln>
        </p:spPr>
      </p:pic>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Content">
  <p:cSld name="Content">
    <p:spTree>
      <p:nvGrpSpPr>
        <p:cNvPr id="1" name="Shape 346"/>
        <p:cNvGrpSpPr/>
        <p:nvPr/>
      </p:nvGrpSpPr>
      <p:grpSpPr>
        <a:xfrm>
          <a:off x="0" y="0"/>
          <a:ext cx="0" cy="0"/>
          <a:chOff x="0" y="0"/>
          <a:chExt cx="0" cy="0"/>
        </a:xfrm>
      </p:grpSpPr>
      <p:sp>
        <p:nvSpPr>
          <p:cNvPr id="347" name="Google Shape;347;p47"/>
          <p:cNvSpPr txBox="1">
            <a:spLocks noGrp="1"/>
          </p:cNvSpPr>
          <p:nvPr>
            <p:ph type="body" idx="1"/>
          </p:nvPr>
        </p:nvSpPr>
        <p:spPr>
          <a:xfrm>
            <a:off x="252000" y="1440000"/>
            <a:ext cx="4068000" cy="6945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accent1"/>
              </a:buClr>
              <a:buSzPts val="1800"/>
              <a:buAutoNum type="arabicPeriod"/>
              <a:defRPr sz="1800">
                <a:solidFill>
                  <a:schemeClr val="accent1"/>
                </a:solidFill>
              </a:defRPr>
            </a:lvl1pPr>
            <a:lvl2pPr marL="914400" lvl="1" indent="-295275" algn="l" rtl="0">
              <a:lnSpc>
                <a:spcPct val="95000"/>
              </a:lnSpc>
              <a:spcBef>
                <a:spcPts val="0"/>
              </a:spcBef>
              <a:spcAft>
                <a:spcPts val="0"/>
              </a:spcAft>
              <a:buClr>
                <a:schemeClr val="dk1"/>
              </a:buClr>
              <a:buSzPts val="1050"/>
              <a:buAutoNum type="arabicPeriod"/>
              <a:defRPr sz="1050"/>
            </a:lvl2pPr>
            <a:lvl3pPr marL="1371600" lvl="2" indent="-285750" algn="l" rtl="0">
              <a:lnSpc>
                <a:spcPct val="95000"/>
              </a:lnSpc>
              <a:spcBef>
                <a:spcPts val="0"/>
              </a:spcBef>
              <a:spcAft>
                <a:spcPts val="0"/>
              </a:spcAft>
              <a:buClr>
                <a:schemeClr val="dk1"/>
              </a:buClr>
              <a:buSzPts val="900"/>
              <a:buAutoNum type="arabicPeriod"/>
              <a:defRPr sz="900"/>
            </a:lvl3pPr>
            <a:lvl4pPr marL="1828800" lvl="3" indent="-276225" algn="l" rtl="0">
              <a:lnSpc>
                <a:spcPct val="95000"/>
              </a:lnSpc>
              <a:spcBef>
                <a:spcPts val="0"/>
              </a:spcBef>
              <a:spcAft>
                <a:spcPts val="0"/>
              </a:spcAft>
              <a:buClr>
                <a:schemeClr val="dk1"/>
              </a:buClr>
              <a:buSzPts val="750"/>
              <a:buAutoNum type="arabicPeriod"/>
              <a:defRPr sz="750"/>
            </a:lvl4pPr>
            <a:lvl5pPr marL="2286000" lvl="4" indent="-276225" algn="l" rtl="0">
              <a:lnSpc>
                <a:spcPct val="95000"/>
              </a:lnSpc>
              <a:spcBef>
                <a:spcPts val="0"/>
              </a:spcBef>
              <a:spcAft>
                <a:spcPts val="0"/>
              </a:spcAft>
              <a:buClr>
                <a:schemeClr val="dk1"/>
              </a:buClr>
              <a:buSzPts val="750"/>
              <a:buAutoNum type="arabicPeriod"/>
              <a:defRPr sz="750"/>
            </a:lvl5pPr>
            <a:lvl6pPr marL="2743200" lvl="5" indent="-276225" algn="l" rtl="0">
              <a:lnSpc>
                <a:spcPct val="90000"/>
              </a:lnSpc>
              <a:spcBef>
                <a:spcPts val="375"/>
              </a:spcBef>
              <a:spcAft>
                <a:spcPts val="0"/>
              </a:spcAft>
              <a:buClr>
                <a:schemeClr val="dk1"/>
              </a:buClr>
              <a:buSzPts val="750"/>
              <a:buAutoNum type="arabicPeriod"/>
              <a:defRPr sz="750"/>
            </a:lvl6pPr>
            <a:lvl7pPr marL="3200400" lvl="6" indent="-276225" algn="l" rtl="0">
              <a:lnSpc>
                <a:spcPct val="90000"/>
              </a:lnSpc>
              <a:spcBef>
                <a:spcPts val="375"/>
              </a:spcBef>
              <a:spcAft>
                <a:spcPts val="0"/>
              </a:spcAft>
              <a:buClr>
                <a:schemeClr val="dk1"/>
              </a:buClr>
              <a:buSzPts val="750"/>
              <a:buAutoNum type="arabicPeriod"/>
              <a:defRPr sz="750"/>
            </a:lvl7pPr>
            <a:lvl8pPr marL="3657600" lvl="7" indent="-276225" algn="l" rtl="0">
              <a:lnSpc>
                <a:spcPct val="90000"/>
              </a:lnSpc>
              <a:spcBef>
                <a:spcPts val="375"/>
              </a:spcBef>
              <a:spcAft>
                <a:spcPts val="0"/>
              </a:spcAft>
              <a:buClr>
                <a:schemeClr val="dk1"/>
              </a:buClr>
              <a:buSzPts val="750"/>
              <a:buAutoNum type="arabicPeriod"/>
              <a:defRPr sz="750"/>
            </a:lvl8pPr>
            <a:lvl9pPr marL="4114800" lvl="8" indent="-276225" algn="l" rtl="0">
              <a:lnSpc>
                <a:spcPct val="90000"/>
              </a:lnSpc>
              <a:spcBef>
                <a:spcPts val="375"/>
              </a:spcBef>
              <a:spcAft>
                <a:spcPts val="0"/>
              </a:spcAft>
              <a:buClr>
                <a:schemeClr val="dk1"/>
              </a:buClr>
              <a:buSzPts val="750"/>
              <a:buAutoNum type="arabicPeriod"/>
              <a:defRPr sz="750"/>
            </a:lvl9pPr>
          </a:lstStyle>
          <a:p>
            <a:endParaRPr/>
          </a:p>
        </p:txBody>
      </p:sp>
      <p:sp>
        <p:nvSpPr>
          <p:cNvPr id="348" name="Google Shape;348;p47"/>
          <p:cNvSpPr txBox="1">
            <a:spLocks noGrp="1"/>
          </p:cNvSpPr>
          <p:nvPr>
            <p:ph type="body" idx="2"/>
          </p:nvPr>
        </p:nvSpPr>
        <p:spPr>
          <a:xfrm>
            <a:off x="251998" y="252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accent2"/>
              </a:buClr>
              <a:buSzPts val="1800"/>
              <a:buAutoNum type="arabicPeriod"/>
              <a:defRPr sz="1800">
                <a:solidFill>
                  <a:schemeClr val="accent2"/>
                </a:solidFill>
              </a:defRPr>
            </a:lvl1pPr>
            <a:lvl2pPr marL="914400" lvl="1" indent="-295275" algn="l" rtl="0">
              <a:lnSpc>
                <a:spcPct val="95000"/>
              </a:lnSpc>
              <a:spcBef>
                <a:spcPts val="0"/>
              </a:spcBef>
              <a:spcAft>
                <a:spcPts val="0"/>
              </a:spcAft>
              <a:buClr>
                <a:schemeClr val="dk1"/>
              </a:buClr>
              <a:buSzPts val="1050"/>
              <a:buAutoNum type="arabicPeriod"/>
              <a:defRPr sz="1050"/>
            </a:lvl2pPr>
            <a:lvl3pPr marL="1371600" lvl="2" indent="-285750" algn="l" rtl="0">
              <a:lnSpc>
                <a:spcPct val="95000"/>
              </a:lnSpc>
              <a:spcBef>
                <a:spcPts val="0"/>
              </a:spcBef>
              <a:spcAft>
                <a:spcPts val="0"/>
              </a:spcAft>
              <a:buClr>
                <a:schemeClr val="dk1"/>
              </a:buClr>
              <a:buSzPts val="900"/>
              <a:buAutoNum type="arabicPeriod"/>
              <a:defRPr sz="900"/>
            </a:lvl3pPr>
            <a:lvl4pPr marL="1828800" lvl="3" indent="-276225" algn="l" rtl="0">
              <a:lnSpc>
                <a:spcPct val="95000"/>
              </a:lnSpc>
              <a:spcBef>
                <a:spcPts val="0"/>
              </a:spcBef>
              <a:spcAft>
                <a:spcPts val="0"/>
              </a:spcAft>
              <a:buClr>
                <a:schemeClr val="dk1"/>
              </a:buClr>
              <a:buSzPts val="750"/>
              <a:buAutoNum type="arabicPeriod"/>
              <a:defRPr sz="750"/>
            </a:lvl4pPr>
            <a:lvl5pPr marL="2286000" lvl="4" indent="-276225" algn="l" rtl="0">
              <a:lnSpc>
                <a:spcPct val="95000"/>
              </a:lnSpc>
              <a:spcBef>
                <a:spcPts val="0"/>
              </a:spcBef>
              <a:spcAft>
                <a:spcPts val="0"/>
              </a:spcAft>
              <a:buClr>
                <a:schemeClr val="dk1"/>
              </a:buClr>
              <a:buSzPts val="750"/>
              <a:buAutoNum type="arabicPeriod"/>
              <a:defRPr sz="750"/>
            </a:lvl5pPr>
            <a:lvl6pPr marL="2743200" lvl="5" indent="-276225" algn="l" rtl="0">
              <a:lnSpc>
                <a:spcPct val="90000"/>
              </a:lnSpc>
              <a:spcBef>
                <a:spcPts val="375"/>
              </a:spcBef>
              <a:spcAft>
                <a:spcPts val="0"/>
              </a:spcAft>
              <a:buClr>
                <a:schemeClr val="dk1"/>
              </a:buClr>
              <a:buSzPts val="750"/>
              <a:buAutoNum type="arabicPeriod"/>
              <a:defRPr sz="750"/>
            </a:lvl6pPr>
            <a:lvl7pPr marL="3200400" lvl="6" indent="-276225" algn="l" rtl="0">
              <a:lnSpc>
                <a:spcPct val="90000"/>
              </a:lnSpc>
              <a:spcBef>
                <a:spcPts val="375"/>
              </a:spcBef>
              <a:spcAft>
                <a:spcPts val="0"/>
              </a:spcAft>
              <a:buClr>
                <a:schemeClr val="dk1"/>
              </a:buClr>
              <a:buSzPts val="750"/>
              <a:buAutoNum type="arabicPeriod"/>
              <a:defRPr sz="750"/>
            </a:lvl7pPr>
            <a:lvl8pPr marL="3657600" lvl="7" indent="-276225" algn="l" rtl="0">
              <a:lnSpc>
                <a:spcPct val="90000"/>
              </a:lnSpc>
              <a:spcBef>
                <a:spcPts val="375"/>
              </a:spcBef>
              <a:spcAft>
                <a:spcPts val="0"/>
              </a:spcAft>
              <a:buClr>
                <a:schemeClr val="dk1"/>
              </a:buClr>
              <a:buSzPts val="750"/>
              <a:buAutoNum type="arabicPeriod"/>
              <a:defRPr sz="750"/>
            </a:lvl8pPr>
            <a:lvl9pPr marL="4114800" lvl="8" indent="-276225" algn="l" rtl="0">
              <a:lnSpc>
                <a:spcPct val="90000"/>
              </a:lnSpc>
              <a:spcBef>
                <a:spcPts val="375"/>
              </a:spcBef>
              <a:spcAft>
                <a:spcPts val="0"/>
              </a:spcAft>
              <a:buClr>
                <a:schemeClr val="dk1"/>
              </a:buClr>
              <a:buSzPts val="750"/>
              <a:buAutoNum type="arabicPeriod"/>
              <a:defRPr sz="750"/>
            </a:lvl9pPr>
          </a:lstStyle>
          <a:p>
            <a:endParaRPr/>
          </a:p>
        </p:txBody>
      </p:sp>
      <p:sp>
        <p:nvSpPr>
          <p:cNvPr id="349" name="Google Shape;349;p47"/>
          <p:cNvSpPr txBox="1">
            <a:spLocks noGrp="1"/>
          </p:cNvSpPr>
          <p:nvPr>
            <p:ph type="body" idx="3"/>
          </p:nvPr>
        </p:nvSpPr>
        <p:spPr>
          <a:xfrm>
            <a:off x="251998" y="360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rgbClr val="26294D"/>
              </a:buClr>
              <a:buSzPts val="1800"/>
              <a:buAutoNum type="arabicPeriod"/>
              <a:defRPr sz="1800">
                <a:solidFill>
                  <a:srgbClr val="26294D"/>
                </a:solidFill>
              </a:defRPr>
            </a:lvl1pPr>
            <a:lvl2pPr marL="914400" lvl="1" indent="-295275" algn="l" rtl="0">
              <a:lnSpc>
                <a:spcPct val="95000"/>
              </a:lnSpc>
              <a:spcBef>
                <a:spcPts val="0"/>
              </a:spcBef>
              <a:spcAft>
                <a:spcPts val="0"/>
              </a:spcAft>
              <a:buClr>
                <a:srgbClr val="26294D"/>
              </a:buClr>
              <a:buSzPts val="1050"/>
              <a:buAutoNum type="arabicPeriod"/>
              <a:defRPr sz="1050">
                <a:solidFill>
                  <a:srgbClr val="26294D"/>
                </a:solidFill>
              </a:defRPr>
            </a:lvl2pPr>
            <a:lvl3pPr marL="1371600" lvl="2" indent="-285750" algn="l" rtl="0">
              <a:lnSpc>
                <a:spcPct val="95000"/>
              </a:lnSpc>
              <a:spcBef>
                <a:spcPts val="0"/>
              </a:spcBef>
              <a:spcAft>
                <a:spcPts val="0"/>
              </a:spcAft>
              <a:buClr>
                <a:srgbClr val="26294D"/>
              </a:buClr>
              <a:buSzPts val="900"/>
              <a:buAutoNum type="arabicPeriod"/>
              <a:defRPr sz="900">
                <a:solidFill>
                  <a:srgbClr val="26294D"/>
                </a:solidFill>
              </a:defRPr>
            </a:lvl3pPr>
            <a:lvl4pPr marL="1828800" lvl="3" indent="-276225" algn="l" rtl="0">
              <a:lnSpc>
                <a:spcPct val="95000"/>
              </a:lnSpc>
              <a:spcBef>
                <a:spcPts val="0"/>
              </a:spcBef>
              <a:spcAft>
                <a:spcPts val="0"/>
              </a:spcAft>
              <a:buClr>
                <a:srgbClr val="26294D"/>
              </a:buClr>
              <a:buSzPts val="750"/>
              <a:buAutoNum type="arabicPeriod"/>
              <a:defRPr sz="750">
                <a:solidFill>
                  <a:srgbClr val="26294D"/>
                </a:solidFill>
              </a:defRPr>
            </a:lvl4pPr>
            <a:lvl5pPr marL="2286000" lvl="4" indent="-276225" algn="l" rtl="0">
              <a:lnSpc>
                <a:spcPct val="95000"/>
              </a:lnSpc>
              <a:spcBef>
                <a:spcPts val="0"/>
              </a:spcBef>
              <a:spcAft>
                <a:spcPts val="0"/>
              </a:spcAft>
              <a:buClr>
                <a:srgbClr val="26294D"/>
              </a:buClr>
              <a:buSzPts val="750"/>
              <a:buAutoNum type="arabicPeriod"/>
              <a:defRPr sz="750">
                <a:solidFill>
                  <a:srgbClr val="26294D"/>
                </a:solidFill>
              </a:defRPr>
            </a:lvl5pPr>
            <a:lvl6pPr marL="2743200" lvl="5" indent="-276225" algn="l" rtl="0">
              <a:lnSpc>
                <a:spcPct val="90000"/>
              </a:lnSpc>
              <a:spcBef>
                <a:spcPts val="375"/>
              </a:spcBef>
              <a:spcAft>
                <a:spcPts val="0"/>
              </a:spcAft>
              <a:buClr>
                <a:srgbClr val="26294D"/>
              </a:buClr>
              <a:buSzPts val="750"/>
              <a:buAutoNum type="arabicPeriod"/>
              <a:defRPr sz="750">
                <a:solidFill>
                  <a:srgbClr val="26294D"/>
                </a:solidFill>
              </a:defRPr>
            </a:lvl6pPr>
            <a:lvl7pPr marL="3200400" lvl="6" indent="-276225" algn="l" rtl="0">
              <a:lnSpc>
                <a:spcPct val="90000"/>
              </a:lnSpc>
              <a:spcBef>
                <a:spcPts val="375"/>
              </a:spcBef>
              <a:spcAft>
                <a:spcPts val="0"/>
              </a:spcAft>
              <a:buClr>
                <a:srgbClr val="26294D"/>
              </a:buClr>
              <a:buSzPts val="750"/>
              <a:buAutoNum type="arabicPeriod"/>
              <a:defRPr sz="750">
                <a:solidFill>
                  <a:srgbClr val="26294D"/>
                </a:solidFill>
              </a:defRPr>
            </a:lvl7pPr>
            <a:lvl8pPr marL="3657600" lvl="7" indent="-276225" algn="l" rtl="0">
              <a:lnSpc>
                <a:spcPct val="90000"/>
              </a:lnSpc>
              <a:spcBef>
                <a:spcPts val="375"/>
              </a:spcBef>
              <a:spcAft>
                <a:spcPts val="0"/>
              </a:spcAft>
              <a:buClr>
                <a:srgbClr val="26294D"/>
              </a:buClr>
              <a:buSzPts val="750"/>
              <a:buAutoNum type="arabicPeriod"/>
              <a:defRPr sz="750">
                <a:solidFill>
                  <a:srgbClr val="26294D"/>
                </a:solidFill>
              </a:defRPr>
            </a:lvl8pPr>
            <a:lvl9pPr marL="4114800" lvl="8" indent="-276225" algn="l" rtl="0">
              <a:lnSpc>
                <a:spcPct val="90000"/>
              </a:lnSpc>
              <a:spcBef>
                <a:spcPts val="375"/>
              </a:spcBef>
              <a:spcAft>
                <a:spcPts val="0"/>
              </a:spcAft>
              <a:buClr>
                <a:srgbClr val="26294D"/>
              </a:buClr>
              <a:buSzPts val="750"/>
              <a:buAutoNum type="arabicPeriod"/>
              <a:defRPr sz="750">
                <a:solidFill>
                  <a:srgbClr val="26294D"/>
                </a:solidFill>
              </a:defRPr>
            </a:lvl9pPr>
          </a:lstStyle>
          <a:p>
            <a:endParaRPr/>
          </a:p>
        </p:txBody>
      </p:sp>
      <p:sp>
        <p:nvSpPr>
          <p:cNvPr id="350" name="Google Shape;350;p47"/>
          <p:cNvSpPr txBox="1">
            <a:spLocks noGrp="1"/>
          </p:cNvSpPr>
          <p:nvPr>
            <p:ph type="body" idx="4"/>
          </p:nvPr>
        </p:nvSpPr>
        <p:spPr>
          <a:xfrm>
            <a:off x="4823998" y="144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accent4"/>
              </a:buClr>
              <a:buSzPts val="1800"/>
              <a:buAutoNum type="arabicPeriod"/>
              <a:defRPr sz="1800">
                <a:solidFill>
                  <a:schemeClr val="accent4"/>
                </a:solidFill>
              </a:defRPr>
            </a:lvl1pPr>
            <a:lvl2pPr marL="914400" lvl="1" indent="-295275" algn="l" rtl="0">
              <a:lnSpc>
                <a:spcPct val="95000"/>
              </a:lnSpc>
              <a:spcBef>
                <a:spcPts val="0"/>
              </a:spcBef>
              <a:spcAft>
                <a:spcPts val="0"/>
              </a:spcAft>
              <a:buClr>
                <a:schemeClr val="dk1"/>
              </a:buClr>
              <a:buSzPts val="1050"/>
              <a:buAutoNum type="arabicPeriod"/>
              <a:defRPr sz="1050"/>
            </a:lvl2pPr>
            <a:lvl3pPr marL="1371600" lvl="2" indent="-285750" algn="l" rtl="0">
              <a:lnSpc>
                <a:spcPct val="95000"/>
              </a:lnSpc>
              <a:spcBef>
                <a:spcPts val="0"/>
              </a:spcBef>
              <a:spcAft>
                <a:spcPts val="0"/>
              </a:spcAft>
              <a:buClr>
                <a:schemeClr val="dk1"/>
              </a:buClr>
              <a:buSzPts val="900"/>
              <a:buAutoNum type="arabicPeriod"/>
              <a:defRPr sz="900"/>
            </a:lvl3pPr>
            <a:lvl4pPr marL="1828800" lvl="3" indent="-276225" algn="l" rtl="0">
              <a:lnSpc>
                <a:spcPct val="95000"/>
              </a:lnSpc>
              <a:spcBef>
                <a:spcPts val="0"/>
              </a:spcBef>
              <a:spcAft>
                <a:spcPts val="0"/>
              </a:spcAft>
              <a:buClr>
                <a:schemeClr val="dk1"/>
              </a:buClr>
              <a:buSzPts val="750"/>
              <a:buAutoNum type="arabicPeriod"/>
              <a:defRPr sz="750"/>
            </a:lvl4pPr>
            <a:lvl5pPr marL="2286000" lvl="4" indent="-276225" algn="l" rtl="0">
              <a:lnSpc>
                <a:spcPct val="95000"/>
              </a:lnSpc>
              <a:spcBef>
                <a:spcPts val="0"/>
              </a:spcBef>
              <a:spcAft>
                <a:spcPts val="0"/>
              </a:spcAft>
              <a:buClr>
                <a:schemeClr val="dk1"/>
              </a:buClr>
              <a:buSzPts val="750"/>
              <a:buAutoNum type="arabicPeriod"/>
              <a:defRPr sz="750"/>
            </a:lvl5pPr>
            <a:lvl6pPr marL="2743200" lvl="5" indent="-276225" algn="l" rtl="0">
              <a:lnSpc>
                <a:spcPct val="90000"/>
              </a:lnSpc>
              <a:spcBef>
                <a:spcPts val="375"/>
              </a:spcBef>
              <a:spcAft>
                <a:spcPts val="0"/>
              </a:spcAft>
              <a:buClr>
                <a:schemeClr val="dk1"/>
              </a:buClr>
              <a:buSzPts val="750"/>
              <a:buAutoNum type="arabicPeriod"/>
              <a:defRPr sz="750"/>
            </a:lvl6pPr>
            <a:lvl7pPr marL="3200400" lvl="6" indent="-276225" algn="l" rtl="0">
              <a:lnSpc>
                <a:spcPct val="90000"/>
              </a:lnSpc>
              <a:spcBef>
                <a:spcPts val="375"/>
              </a:spcBef>
              <a:spcAft>
                <a:spcPts val="0"/>
              </a:spcAft>
              <a:buClr>
                <a:schemeClr val="dk1"/>
              </a:buClr>
              <a:buSzPts val="750"/>
              <a:buAutoNum type="arabicPeriod"/>
              <a:defRPr sz="750"/>
            </a:lvl7pPr>
            <a:lvl8pPr marL="3657600" lvl="7" indent="-276225" algn="l" rtl="0">
              <a:lnSpc>
                <a:spcPct val="90000"/>
              </a:lnSpc>
              <a:spcBef>
                <a:spcPts val="375"/>
              </a:spcBef>
              <a:spcAft>
                <a:spcPts val="0"/>
              </a:spcAft>
              <a:buClr>
                <a:schemeClr val="dk1"/>
              </a:buClr>
              <a:buSzPts val="750"/>
              <a:buAutoNum type="arabicPeriod"/>
              <a:defRPr sz="750"/>
            </a:lvl8pPr>
            <a:lvl9pPr marL="4114800" lvl="8" indent="-276225" algn="l" rtl="0">
              <a:lnSpc>
                <a:spcPct val="90000"/>
              </a:lnSpc>
              <a:spcBef>
                <a:spcPts val="375"/>
              </a:spcBef>
              <a:spcAft>
                <a:spcPts val="0"/>
              </a:spcAft>
              <a:buClr>
                <a:schemeClr val="dk1"/>
              </a:buClr>
              <a:buSzPts val="750"/>
              <a:buAutoNum type="arabicPeriod"/>
              <a:defRPr sz="750"/>
            </a:lvl9pPr>
          </a:lstStyle>
          <a:p>
            <a:endParaRPr/>
          </a:p>
        </p:txBody>
      </p:sp>
      <p:sp>
        <p:nvSpPr>
          <p:cNvPr id="351" name="Google Shape;351;p47"/>
          <p:cNvSpPr txBox="1">
            <a:spLocks noGrp="1"/>
          </p:cNvSpPr>
          <p:nvPr>
            <p:ph type="body" idx="5"/>
          </p:nvPr>
        </p:nvSpPr>
        <p:spPr>
          <a:xfrm>
            <a:off x="4823998" y="252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dk2"/>
              </a:buClr>
              <a:buSzPts val="1800"/>
              <a:buAutoNum type="arabicPeriod"/>
              <a:defRPr sz="1800">
                <a:solidFill>
                  <a:schemeClr val="dk2"/>
                </a:solidFill>
              </a:defRPr>
            </a:lvl1pPr>
            <a:lvl2pPr marL="914400" lvl="1" indent="-295275" algn="l" rtl="0">
              <a:lnSpc>
                <a:spcPct val="95000"/>
              </a:lnSpc>
              <a:spcBef>
                <a:spcPts val="0"/>
              </a:spcBef>
              <a:spcAft>
                <a:spcPts val="0"/>
              </a:spcAft>
              <a:buClr>
                <a:schemeClr val="dk2"/>
              </a:buClr>
              <a:buSzPts val="1050"/>
              <a:buAutoNum type="arabicPeriod"/>
              <a:defRPr sz="1050">
                <a:solidFill>
                  <a:schemeClr val="dk2"/>
                </a:solidFill>
              </a:defRPr>
            </a:lvl2pPr>
            <a:lvl3pPr marL="1371600" lvl="2" indent="-285750" algn="l" rtl="0">
              <a:lnSpc>
                <a:spcPct val="95000"/>
              </a:lnSpc>
              <a:spcBef>
                <a:spcPts val="0"/>
              </a:spcBef>
              <a:spcAft>
                <a:spcPts val="0"/>
              </a:spcAft>
              <a:buClr>
                <a:schemeClr val="dk2"/>
              </a:buClr>
              <a:buSzPts val="900"/>
              <a:buAutoNum type="arabicPeriod"/>
              <a:defRPr sz="900">
                <a:solidFill>
                  <a:schemeClr val="dk2"/>
                </a:solidFill>
              </a:defRPr>
            </a:lvl3pPr>
            <a:lvl4pPr marL="1828800" lvl="3" indent="-276225" algn="l" rtl="0">
              <a:lnSpc>
                <a:spcPct val="95000"/>
              </a:lnSpc>
              <a:spcBef>
                <a:spcPts val="0"/>
              </a:spcBef>
              <a:spcAft>
                <a:spcPts val="0"/>
              </a:spcAft>
              <a:buClr>
                <a:schemeClr val="dk2"/>
              </a:buClr>
              <a:buSzPts val="750"/>
              <a:buAutoNum type="arabicPeriod"/>
              <a:defRPr sz="750">
                <a:solidFill>
                  <a:schemeClr val="dk2"/>
                </a:solidFill>
              </a:defRPr>
            </a:lvl4pPr>
            <a:lvl5pPr marL="2286000" lvl="4" indent="-276225" algn="l" rtl="0">
              <a:lnSpc>
                <a:spcPct val="95000"/>
              </a:lnSpc>
              <a:spcBef>
                <a:spcPts val="0"/>
              </a:spcBef>
              <a:spcAft>
                <a:spcPts val="0"/>
              </a:spcAft>
              <a:buClr>
                <a:schemeClr val="dk2"/>
              </a:buClr>
              <a:buSzPts val="750"/>
              <a:buAutoNum type="arabicPeriod"/>
              <a:defRPr sz="750">
                <a:solidFill>
                  <a:schemeClr val="dk2"/>
                </a:solidFill>
              </a:defRPr>
            </a:lvl5pPr>
            <a:lvl6pPr marL="2743200" lvl="5" indent="-276225" algn="l" rtl="0">
              <a:lnSpc>
                <a:spcPct val="90000"/>
              </a:lnSpc>
              <a:spcBef>
                <a:spcPts val="375"/>
              </a:spcBef>
              <a:spcAft>
                <a:spcPts val="0"/>
              </a:spcAft>
              <a:buClr>
                <a:schemeClr val="dk2"/>
              </a:buClr>
              <a:buSzPts val="750"/>
              <a:buAutoNum type="arabicPeriod"/>
              <a:defRPr sz="750">
                <a:solidFill>
                  <a:schemeClr val="dk2"/>
                </a:solidFill>
              </a:defRPr>
            </a:lvl6pPr>
            <a:lvl7pPr marL="3200400" lvl="6" indent="-276225" algn="l" rtl="0">
              <a:lnSpc>
                <a:spcPct val="90000"/>
              </a:lnSpc>
              <a:spcBef>
                <a:spcPts val="375"/>
              </a:spcBef>
              <a:spcAft>
                <a:spcPts val="0"/>
              </a:spcAft>
              <a:buClr>
                <a:schemeClr val="dk2"/>
              </a:buClr>
              <a:buSzPts val="750"/>
              <a:buAutoNum type="arabicPeriod"/>
              <a:defRPr sz="750">
                <a:solidFill>
                  <a:schemeClr val="dk2"/>
                </a:solidFill>
              </a:defRPr>
            </a:lvl7pPr>
            <a:lvl8pPr marL="3657600" lvl="7" indent="-276225" algn="l" rtl="0">
              <a:lnSpc>
                <a:spcPct val="90000"/>
              </a:lnSpc>
              <a:spcBef>
                <a:spcPts val="375"/>
              </a:spcBef>
              <a:spcAft>
                <a:spcPts val="0"/>
              </a:spcAft>
              <a:buClr>
                <a:schemeClr val="dk2"/>
              </a:buClr>
              <a:buSzPts val="750"/>
              <a:buAutoNum type="arabicPeriod"/>
              <a:defRPr sz="750">
                <a:solidFill>
                  <a:schemeClr val="dk2"/>
                </a:solidFill>
              </a:defRPr>
            </a:lvl8pPr>
            <a:lvl9pPr marL="4114800" lvl="8" indent="-276225" algn="l" rtl="0">
              <a:lnSpc>
                <a:spcPct val="90000"/>
              </a:lnSpc>
              <a:spcBef>
                <a:spcPts val="375"/>
              </a:spcBef>
              <a:spcAft>
                <a:spcPts val="0"/>
              </a:spcAft>
              <a:buClr>
                <a:schemeClr val="dk2"/>
              </a:buClr>
              <a:buSzPts val="750"/>
              <a:buAutoNum type="arabicPeriod"/>
              <a:defRPr sz="750">
                <a:solidFill>
                  <a:schemeClr val="dk2"/>
                </a:solidFill>
              </a:defRPr>
            </a:lvl9pPr>
          </a:lstStyle>
          <a:p>
            <a:endParaRPr/>
          </a:p>
        </p:txBody>
      </p:sp>
      <p:sp>
        <p:nvSpPr>
          <p:cNvPr id="352" name="Google Shape;352;p47"/>
          <p:cNvSpPr txBox="1">
            <a:spLocks noGrp="1"/>
          </p:cNvSpPr>
          <p:nvPr>
            <p:ph type="body" idx="6"/>
          </p:nvPr>
        </p:nvSpPr>
        <p:spPr>
          <a:xfrm>
            <a:off x="4823998" y="3600000"/>
            <a:ext cx="4068000" cy="288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accent6"/>
              </a:buClr>
              <a:buSzPts val="1800"/>
              <a:buAutoNum type="arabicPeriod"/>
              <a:defRPr sz="1800">
                <a:solidFill>
                  <a:schemeClr val="accent6"/>
                </a:solidFill>
              </a:defRPr>
            </a:lvl1pPr>
            <a:lvl2pPr marL="914400" lvl="1" indent="-295275" algn="l" rtl="0">
              <a:lnSpc>
                <a:spcPct val="95000"/>
              </a:lnSpc>
              <a:spcBef>
                <a:spcPts val="0"/>
              </a:spcBef>
              <a:spcAft>
                <a:spcPts val="0"/>
              </a:spcAft>
              <a:buClr>
                <a:schemeClr val="dk1"/>
              </a:buClr>
              <a:buSzPts val="1050"/>
              <a:buAutoNum type="arabicPeriod"/>
              <a:defRPr sz="1050"/>
            </a:lvl2pPr>
            <a:lvl3pPr marL="1371600" lvl="2" indent="-285750" algn="l" rtl="0">
              <a:lnSpc>
                <a:spcPct val="95000"/>
              </a:lnSpc>
              <a:spcBef>
                <a:spcPts val="0"/>
              </a:spcBef>
              <a:spcAft>
                <a:spcPts val="0"/>
              </a:spcAft>
              <a:buClr>
                <a:schemeClr val="dk1"/>
              </a:buClr>
              <a:buSzPts val="900"/>
              <a:buAutoNum type="arabicPeriod"/>
              <a:defRPr sz="900"/>
            </a:lvl3pPr>
            <a:lvl4pPr marL="1828800" lvl="3" indent="-276225" algn="l" rtl="0">
              <a:lnSpc>
                <a:spcPct val="95000"/>
              </a:lnSpc>
              <a:spcBef>
                <a:spcPts val="0"/>
              </a:spcBef>
              <a:spcAft>
                <a:spcPts val="0"/>
              </a:spcAft>
              <a:buClr>
                <a:schemeClr val="dk1"/>
              </a:buClr>
              <a:buSzPts val="750"/>
              <a:buAutoNum type="arabicPeriod"/>
              <a:defRPr sz="750"/>
            </a:lvl4pPr>
            <a:lvl5pPr marL="2286000" lvl="4" indent="-276225" algn="l" rtl="0">
              <a:lnSpc>
                <a:spcPct val="95000"/>
              </a:lnSpc>
              <a:spcBef>
                <a:spcPts val="0"/>
              </a:spcBef>
              <a:spcAft>
                <a:spcPts val="0"/>
              </a:spcAft>
              <a:buClr>
                <a:schemeClr val="dk1"/>
              </a:buClr>
              <a:buSzPts val="750"/>
              <a:buAutoNum type="arabicPeriod"/>
              <a:defRPr sz="750"/>
            </a:lvl5pPr>
            <a:lvl6pPr marL="2743200" lvl="5" indent="-276225" algn="l" rtl="0">
              <a:lnSpc>
                <a:spcPct val="90000"/>
              </a:lnSpc>
              <a:spcBef>
                <a:spcPts val="375"/>
              </a:spcBef>
              <a:spcAft>
                <a:spcPts val="0"/>
              </a:spcAft>
              <a:buClr>
                <a:schemeClr val="dk1"/>
              </a:buClr>
              <a:buSzPts val="750"/>
              <a:buAutoNum type="arabicPeriod"/>
              <a:defRPr sz="750"/>
            </a:lvl6pPr>
            <a:lvl7pPr marL="3200400" lvl="6" indent="-276225" algn="l" rtl="0">
              <a:lnSpc>
                <a:spcPct val="90000"/>
              </a:lnSpc>
              <a:spcBef>
                <a:spcPts val="375"/>
              </a:spcBef>
              <a:spcAft>
                <a:spcPts val="0"/>
              </a:spcAft>
              <a:buClr>
                <a:schemeClr val="dk1"/>
              </a:buClr>
              <a:buSzPts val="750"/>
              <a:buAutoNum type="arabicPeriod"/>
              <a:defRPr sz="750"/>
            </a:lvl7pPr>
            <a:lvl8pPr marL="3657600" lvl="7" indent="-276225" algn="l" rtl="0">
              <a:lnSpc>
                <a:spcPct val="90000"/>
              </a:lnSpc>
              <a:spcBef>
                <a:spcPts val="375"/>
              </a:spcBef>
              <a:spcAft>
                <a:spcPts val="0"/>
              </a:spcAft>
              <a:buClr>
                <a:schemeClr val="dk1"/>
              </a:buClr>
              <a:buSzPts val="750"/>
              <a:buAutoNum type="arabicPeriod"/>
              <a:defRPr sz="750"/>
            </a:lvl8pPr>
            <a:lvl9pPr marL="4114800" lvl="8" indent="-276225" algn="l" rtl="0">
              <a:lnSpc>
                <a:spcPct val="90000"/>
              </a:lnSpc>
              <a:spcBef>
                <a:spcPts val="375"/>
              </a:spcBef>
              <a:spcAft>
                <a:spcPts val="0"/>
              </a:spcAft>
              <a:buClr>
                <a:schemeClr val="dk1"/>
              </a:buClr>
              <a:buSzPts val="750"/>
              <a:buAutoNum type="arabicPeriod"/>
              <a:defRPr sz="750"/>
            </a:lvl9pPr>
          </a:lstStyle>
          <a:p>
            <a:endParaRPr/>
          </a:p>
        </p:txBody>
      </p:sp>
      <p:sp>
        <p:nvSpPr>
          <p:cNvPr id="353" name="Google Shape;353;p47"/>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54" name="Google Shape;354;p47"/>
          <p:cNvSpPr txBox="1">
            <a:spLocks noGrp="1"/>
          </p:cNvSpPr>
          <p:nvPr>
            <p:ph type="body" idx="7"/>
          </p:nvPr>
        </p:nvSpPr>
        <p:spPr>
          <a:xfrm>
            <a:off x="580200" y="172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accent1"/>
              </a:buClr>
              <a:buSzPts val="1300"/>
              <a:buChar char="●"/>
              <a:defRPr>
                <a:solidFill>
                  <a:schemeClr val="accent1"/>
                </a:solidFill>
              </a:defRPr>
            </a:lvl1pPr>
            <a:lvl2pPr marL="914400" lvl="1" indent="-311150" algn="l" rtl="0">
              <a:lnSpc>
                <a:spcPct val="95000"/>
              </a:lnSpc>
              <a:spcBef>
                <a:spcPts val="0"/>
              </a:spcBef>
              <a:spcAft>
                <a:spcPts val="0"/>
              </a:spcAft>
              <a:buClr>
                <a:schemeClr val="accent1"/>
              </a:buClr>
              <a:buSzPts val="1300"/>
              <a:buChar char="○"/>
              <a:defRPr>
                <a:solidFill>
                  <a:schemeClr val="accent1"/>
                </a:solidFill>
              </a:defRPr>
            </a:lvl2pPr>
            <a:lvl3pPr marL="1371600" lvl="2" indent="-311150" algn="l" rtl="0">
              <a:lnSpc>
                <a:spcPct val="95000"/>
              </a:lnSpc>
              <a:spcBef>
                <a:spcPts val="0"/>
              </a:spcBef>
              <a:spcAft>
                <a:spcPts val="0"/>
              </a:spcAft>
              <a:buClr>
                <a:schemeClr val="accent1"/>
              </a:buClr>
              <a:buSzPts val="1300"/>
              <a:buChar char="■"/>
              <a:defRPr>
                <a:solidFill>
                  <a:schemeClr val="accent1"/>
                </a:solidFill>
              </a:defRPr>
            </a:lvl3pPr>
            <a:lvl4pPr marL="1828800" lvl="3" indent="-311150" algn="l" rtl="0">
              <a:lnSpc>
                <a:spcPct val="95000"/>
              </a:lnSpc>
              <a:spcBef>
                <a:spcPts val="0"/>
              </a:spcBef>
              <a:spcAft>
                <a:spcPts val="0"/>
              </a:spcAft>
              <a:buClr>
                <a:schemeClr val="accent1"/>
              </a:buClr>
              <a:buSzPts val="1300"/>
              <a:buChar char="●"/>
              <a:defRPr>
                <a:solidFill>
                  <a:schemeClr val="accent1"/>
                </a:solidFill>
              </a:defRPr>
            </a:lvl4pPr>
            <a:lvl5pPr marL="2286000" lvl="4" indent="-311150" algn="l" rtl="0">
              <a:lnSpc>
                <a:spcPct val="95000"/>
              </a:lnSpc>
              <a:spcBef>
                <a:spcPts val="0"/>
              </a:spcBef>
              <a:spcAft>
                <a:spcPts val="0"/>
              </a:spcAft>
              <a:buClr>
                <a:schemeClr val="accent1"/>
              </a:buClr>
              <a:buSzPts val="1300"/>
              <a:buChar char="○"/>
              <a:defRPr>
                <a:solidFill>
                  <a:schemeClr val="accent1"/>
                </a:solidFill>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55" name="Google Shape;355;p47"/>
          <p:cNvSpPr txBox="1">
            <a:spLocks noGrp="1"/>
          </p:cNvSpPr>
          <p:nvPr>
            <p:ph type="body" idx="8"/>
          </p:nvPr>
        </p:nvSpPr>
        <p:spPr>
          <a:xfrm>
            <a:off x="580200" y="280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accent2"/>
              </a:buClr>
              <a:buSzPts val="1300"/>
              <a:buChar char="●"/>
              <a:defRPr>
                <a:solidFill>
                  <a:schemeClr val="accent2"/>
                </a:solidFill>
              </a:defRPr>
            </a:lvl1pPr>
            <a:lvl2pPr marL="914400" lvl="1" indent="-311150" algn="l" rtl="0">
              <a:lnSpc>
                <a:spcPct val="95000"/>
              </a:lnSpc>
              <a:spcBef>
                <a:spcPts val="0"/>
              </a:spcBef>
              <a:spcAft>
                <a:spcPts val="0"/>
              </a:spcAft>
              <a:buClr>
                <a:schemeClr val="accent2"/>
              </a:buClr>
              <a:buSzPts val="1300"/>
              <a:buChar char="○"/>
              <a:defRPr>
                <a:solidFill>
                  <a:schemeClr val="accent2"/>
                </a:solidFill>
              </a:defRPr>
            </a:lvl2pPr>
            <a:lvl3pPr marL="1371600" lvl="2" indent="-311150" algn="l" rtl="0">
              <a:lnSpc>
                <a:spcPct val="95000"/>
              </a:lnSpc>
              <a:spcBef>
                <a:spcPts val="0"/>
              </a:spcBef>
              <a:spcAft>
                <a:spcPts val="0"/>
              </a:spcAft>
              <a:buClr>
                <a:schemeClr val="accent2"/>
              </a:buClr>
              <a:buSzPts val="1300"/>
              <a:buChar char="■"/>
              <a:defRPr>
                <a:solidFill>
                  <a:schemeClr val="accent2"/>
                </a:solidFill>
              </a:defRPr>
            </a:lvl3pPr>
            <a:lvl4pPr marL="1828800" lvl="3" indent="-311150" algn="l" rtl="0">
              <a:lnSpc>
                <a:spcPct val="95000"/>
              </a:lnSpc>
              <a:spcBef>
                <a:spcPts val="0"/>
              </a:spcBef>
              <a:spcAft>
                <a:spcPts val="0"/>
              </a:spcAft>
              <a:buClr>
                <a:schemeClr val="accent2"/>
              </a:buClr>
              <a:buSzPts val="1300"/>
              <a:buChar char="●"/>
              <a:defRPr>
                <a:solidFill>
                  <a:schemeClr val="accent2"/>
                </a:solidFill>
              </a:defRPr>
            </a:lvl4pPr>
            <a:lvl5pPr marL="2286000" lvl="4" indent="-311150" algn="l" rtl="0">
              <a:lnSpc>
                <a:spcPct val="95000"/>
              </a:lnSpc>
              <a:spcBef>
                <a:spcPts val="0"/>
              </a:spcBef>
              <a:spcAft>
                <a:spcPts val="0"/>
              </a:spcAft>
              <a:buClr>
                <a:schemeClr val="accent2"/>
              </a:buClr>
              <a:buSzPts val="1300"/>
              <a:buChar char="○"/>
              <a:defRPr>
                <a:solidFill>
                  <a:schemeClr val="accent2"/>
                </a:solidFill>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56" name="Google Shape;356;p47"/>
          <p:cNvSpPr txBox="1">
            <a:spLocks noGrp="1"/>
          </p:cNvSpPr>
          <p:nvPr>
            <p:ph type="body" idx="9"/>
          </p:nvPr>
        </p:nvSpPr>
        <p:spPr>
          <a:xfrm>
            <a:off x="580200" y="388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rgbClr val="26294D"/>
              </a:buClr>
              <a:buSzPts val="1300"/>
              <a:buChar char="●"/>
              <a:defRPr>
                <a:solidFill>
                  <a:srgbClr val="26294D"/>
                </a:solidFill>
              </a:defRPr>
            </a:lvl1pPr>
            <a:lvl2pPr marL="914400" lvl="1" indent="-311150" algn="l" rtl="0">
              <a:lnSpc>
                <a:spcPct val="95000"/>
              </a:lnSpc>
              <a:spcBef>
                <a:spcPts val="0"/>
              </a:spcBef>
              <a:spcAft>
                <a:spcPts val="0"/>
              </a:spcAft>
              <a:buClr>
                <a:srgbClr val="26294D"/>
              </a:buClr>
              <a:buSzPts val="1300"/>
              <a:buChar char="○"/>
              <a:defRPr>
                <a:solidFill>
                  <a:srgbClr val="26294D"/>
                </a:solidFill>
              </a:defRPr>
            </a:lvl2pPr>
            <a:lvl3pPr marL="1371600" lvl="2" indent="-311150" algn="l" rtl="0">
              <a:lnSpc>
                <a:spcPct val="95000"/>
              </a:lnSpc>
              <a:spcBef>
                <a:spcPts val="0"/>
              </a:spcBef>
              <a:spcAft>
                <a:spcPts val="0"/>
              </a:spcAft>
              <a:buClr>
                <a:srgbClr val="26294D"/>
              </a:buClr>
              <a:buSzPts val="1300"/>
              <a:buChar char="■"/>
              <a:defRPr>
                <a:solidFill>
                  <a:srgbClr val="26294D"/>
                </a:solidFill>
              </a:defRPr>
            </a:lvl3pPr>
            <a:lvl4pPr marL="1828800" lvl="3" indent="-311150" algn="l" rtl="0">
              <a:lnSpc>
                <a:spcPct val="95000"/>
              </a:lnSpc>
              <a:spcBef>
                <a:spcPts val="0"/>
              </a:spcBef>
              <a:spcAft>
                <a:spcPts val="0"/>
              </a:spcAft>
              <a:buClr>
                <a:srgbClr val="26294D"/>
              </a:buClr>
              <a:buSzPts val="1300"/>
              <a:buChar char="●"/>
              <a:defRPr>
                <a:solidFill>
                  <a:srgbClr val="26294D"/>
                </a:solidFill>
              </a:defRPr>
            </a:lvl4pPr>
            <a:lvl5pPr marL="2286000" lvl="4" indent="-311150" algn="l" rtl="0">
              <a:lnSpc>
                <a:spcPct val="95000"/>
              </a:lnSpc>
              <a:spcBef>
                <a:spcPts val="0"/>
              </a:spcBef>
              <a:spcAft>
                <a:spcPts val="0"/>
              </a:spcAft>
              <a:buClr>
                <a:srgbClr val="26294D"/>
              </a:buClr>
              <a:buSzPts val="1300"/>
              <a:buChar char="○"/>
              <a:defRPr>
                <a:solidFill>
                  <a:srgbClr val="26294D"/>
                </a:solidFill>
              </a:defRPr>
            </a:lvl5pPr>
            <a:lvl6pPr marL="2743200" lvl="5" indent="-342900" algn="l" rtl="0">
              <a:lnSpc>
                <a:spcPct val="90000"/>
              </a:lnSpc>
              <a:spcBef>
                <a:spcPts val="375"/>
              </a:spcBef>
              <a:spcAft>
                <a:spcPts val="0"/>
              </a:spcAft>
              <a:buClr>
                <a:srgbClr val="26294D"/>
              </a:buClr>
              <a:buSzPts val="1800"/>
              <a:buChar char="■"/>
              <a:defRPr>
                <a:solidFill>
                  <a:srgbClr val="26294D"/>
                </a:solidFill>
              </a:defRPr>
            </a:lvl6pPr>
            <a:lvl7pPr marL="3200400" lvl="6" indent="-342900" algn="l" rtl="0">
              <a:lnSpc>
                <a:spcPct val="90000"/>
              </a:lnSpc>
              <a:spcBef>
                <a:spcPts val="375"/>
              </a:spcBef>
              <a:spcAft>
                <a:spcPts val="0"/>
              </a:spcAft>
              <a:buClr>
                <a:srgbClr val="26294D"/>
              </a:buClr>
              <a:buSzPts val="1800"/>
              <a:buChar char="●"/>
              <a:defRPr>
                <a:solidFill>
                  <a:srgbClr val="26294D"/>
                </a:solidFill>
              </a:defRPr>
            </a:lvl7pPr>
            <a:lvl8pPr marL="3657600" lvl="7" indent="-342900" algn="l" rtl="0">
              <a:lnSpc>
                <a:spcPct val="90000"/>
              </a:lnSpc>
              <a:spcBef>
                <a:spcPts val="375"/>
              </a:spcBef>
              <a:spcAft>
                <a:spcPts val="0"/>
              </a:spcAft>
              <a:buClr>
                <a:srgbClr val="26294D"/>
              </a:buClr>
              <a:buSzPts val="1800"/>
              <a:buChar char="○"/>
              <a:defRPr>
                <a:solidFill>
                  <a:srgbClr val="26294D"/>
                </a:solidFill>
              </a:defRPr>
            </a:lvl8pPr>
            <a:lvl9pPr marL="4114800" lvl="8" indent="-342900" algn="l" rtl="0">
              <a:lnSpc>
                <a:spcPct val="90000"/>
              </a:lnSpc>
              <a:spcBef>
                <a:spcPts val="375"/>
              </a:spcBef>
              <a:spcAft>
                <a:spcPts val="0"/>
              </a:spcAft>
              <a:buClr>
                <a:srgbClr val="26294D"/>
              </a:buClr>
              <a:buSzPts val="1800"/>
              <a:buChar char="■"/>
              <a:defRPr>
                <a:solidFill>
                  <a:srgbClr val="26294D"/>
                </a:solidFill>
              </a:defRPr>
            </a:lvl9pPr>
          </a:lstStyle>
          <a:p>
            <a:endParaRPr/>
          </a:p>
        </p:txBody>
      </p:sp>
      <p:sp>
        <p:nvSpPr>
          <p:cNvPr id="357" name="Google Shape;357;p47"/>
          <p:cNvSpPr txBox="1">
            <a:spLocks noGrp="1"/>
          </p:cNvSpPr>
          <p:nvPr>
            <p:ph type="body" idx="13"/>
          </p:nvPr>
        </p:nvSpPr>
        <p:spPr>
          <a:xfrm>
            <a:off x="5152200" y="172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accent4"/>
              </a:buClr>
              <a:buSzPts val="1300"/>
              <a:buChar char="●"/>
              <a:defRPr>
                <a:solidFill>
                  <a:schemeClr val="accent4"/>
                </a:solidFill>
              </a:defRPr>
            </a:lvl1pPr>
            <a:lvl2pPr marL="914400" lvl="1" indent="-311150" algn="l" rtl="0">
              <a:lnSpc>
                <a:spcPct val="95000"/>
              </a:lnSpc>
              <a:spcBef>
                <a:spcPts val="0"/>
              </a:spcBef>
              <a:spcAft>
                <a:spcPts val="0"/>
              </a:spcAft>
              <a:buClr>
                <a:schemeClr val="accent4"/>
              </a:buClr>
              <a:buSzPts val="1300"/>
              <a:buChar char="○"/>
              <a:defRPr>
                <a:solidFill>
                  <a:schemeClr val="accent4"/>
                </a:solidFill>
              </a:defRPr>
            </a:lvl2pPr>
            <a:lvl3pPr marL="1371600" lvl="2" indent="-311150" algn="l" rtl="0">
              <a:lnSpc>
                <a:spcPct val="95000"/>
              </a:lnSpc>
              <a:spcBef>
                <a:spcPts val="0"/>
              </a:spcBef>
              <a:spcAft>
                <a:spcPts val="0"/>
              </a:spcAft>
              <a:buClr>
                <a:schemeClr val="accent4"/>
              </a:buClr>
              <a:buSzPts val="1300"/>
              <a:buChar char="■"/>
              <a:defRPr>
                <a:solidFill>
                  <a:schemeClr val="accent4"/>
                </a:solidFill>
              </a:defRPr>
            </a:lvl3pPr>
            <a:lvl4pPr marL="1828800" lvl="3" indent="-311150" algn="l" rtl="0">
              <a:lnSpc>
                <a:spcPct val="95000"/>
              </a:lnSpc>
              <a:spcBef>
                <a:spcPts val="0"/>
              </a:spcBef>
              <a:spcAft>
                <a:spcPts val="0"/>
              </a:spcAft>
              <a:buClr>
                <a:schemeClr val="accent4"/>
              </a:buClr>
              <a:buSzPts val="1300"/>
              <a:buChar char="●"/>
              <a:defRPr>
                <a:solidFill>
                  <a:schemeClr val="accent4"/>
                </a:solidFill>
              </a:defRPr>
            </a:lvl4pPr>
            <a:lvl5pPr marL="2286000" lvl="4" indent="-311150" algn="l" rtl="0">
              <a:lnSpc>
                <a:spcPct val="95000"/>
              </a:lnSpc>
              <a:spcBef>
                <a:spcPts val="0"/>
              </a:spcBef>
              <a:spcAft>
                <a:spcPts val="0"/>
              </a:spcAft>
              <a:buClr>
                <a:schemeClr val="accent4"/>
              </a:buClr>
              <a:buSzPts val="1300"/>
              <a:buChar char="○"/>
              <a:defRPr>
                <a:solidFill>
                  <a:schemeClr val="accent4"/>
                </a:solidFill>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58" name="Google Shape;358;p47"/>
          <p:cNvSpPr txBox="1">
            <a:spLocks noGrp="1"/>
          </p:cNvSpPr>
          <p:nvPr>
            <p:ph type="body" idx="14"/>
          </p:nvPr>
        </p:nvSpPr>
        <p:spPr>
          <a:xfrm>
            <a:off x="5152200" y="280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dk2"/>
              </a:buClr>
              <a:buSzPts val="1300"/>
              <a:buChar char="●"/>
              <a:defRPr>
                <a:solidFill>
                  <a:schemeClr val="dk2"/>
                </a:solidFill>
              </a:defRPr>
            </a:lvl1pPr>
            <a:lvl2pPr marL="914400" lvl="1" indent="-311150" algn="l" rtl="0">
              <a:lnSpc>
                <a:spcPct val="95000"/>
              </a:lnSpc>
              <a:spcBef>
                <a:spcPts val="0"/>
              </a:spcBef>
              <a:spcAft>
                <a:spcPts val="0"/>
              </a:spcAft>
              <a:buClr>
                <a:schemeClr val="dk2"/>
              </a:buClr>
              <a:buSzPts val="1300"/>
              <a:buChar char="○"/>
              <a:defRPr>
                <a:solidFill>
                  <a:schemeClr val="dk2"/>
                </a:solidFill>
              </a:defRPr>
            </a:lvl2pPr>
            <a:lvl3pPr marL="1371600" lvl="2" indent="-311150" algn="l" rtl="0">
              <a:lnSpc>
                <a:spcPct val="95000"/>
              </a:lnSpc>
              <a:spcBef>
                <a:spcPts val="0"/>
              </a:spcBef>
              <a:spcAft>
                <a:spcPts val="0"/>
              </a:spcAft>
              <a:buClr>
                <a:schemeClr val="dk2"/>
              </a:buClr>
              <a:buSzPts val="1300"/>
              <a:buChar char="■"/>
              <a:defRPr>
                <a:solidFill>
                  <a:schemeClr val="dk2"/>
                </a:solidFill>
              </a:defRPr>
            </a:lvl3pPr>
            <a:lvl4pPr marL="1828800" lvl="3" indent="-311150" algn="l" rtl="0">
              <a:lnSpc>
                <a:spcPct val="95000"/>
              </a:lnSpc>
              <a:spcBef>
                <a:spcPts val="0"/>
              </a:spcBef>
              <a:spcAft>
                <a:spcPts val="0"/>
              </a:spcAft>
              <a:buClr>
                <a:schemeClr val="dk2"/>
              </a:buClr>
              <a:buSzPts val="1300"/>
              <a:buChar char="●"/>
              <a:defRPr>
                <a:solidFill>
                  <a:schemeClr val="dk2"/>
                </a:solidFill>
              </a:defRPr>
            </a:lvl4pPr>
            <a:lvl5pPr marL="2286000" lvl="4" indent="-311150" algn="l" rtl="0">
              <a:lnSpc>
                <a:spcPct val="95000"/>
              </a:lnSpc>
              <a:spcBef>
                <a:spcPts val="0"/>
              </a:spcBef>
              <a:spcAft>
                <a:spcPts val="0"/>
              </a:spcAft>
              <a:buClr>
                <a:schemeClr val="dk2"/>
              </a:buClr>
              <a:buSzPts val="1300"/>
              <a:buChar char="○"/>
              <a:defRPr>
                <a:solidFill>
                  <a:schemeClr val="dk2"/>
                </a:solidFill>
              </a:defRPr>
            </a:lvl5pPr>
            <a:lvl6pPr marL="2743200" lvl="5" indent="-342900" algn="l" rtl="0">
              <a:lnSpc>
                <a:spcPct val="90000"/>
              </a:lnSpc>
              <a:spcBef>
                <a:spcPts val="375"/>
              </a:spcBef>
              <a:spcAft>
                <a:spcPts val="0"/>
              </a:spcAft>
              <a:buClr>
                <a:schemeClr val="dk2"/>
              </a:buClr>
              <a:buSzPts val="1800"/>
              <a:buChar char="■"/>
              <a:defRPr>
                <a:solidFill>
                  <a:schemeClr val="dk2"/>
                </a:solidFill>
              </a:defRPr>
            </a:lvl6pPr>
            <a:lvl7pPr marL="3200400" lvl="6" indent="-342900" algn="l" rtl="0">
              <a:lnSpc>
                <a:spcPct val="90000"/>
              </a:lnSpc>
              <a:spcBef>
                <a:spcPts val="375"/>
              </a:spcBef>
              <a:spcAft>
                <a:spcPts val="0"/>
              </a:spcAft>
              <a:buClr>
                <a:schemeClr val="dk2"/>
              </a:buClr>
              <a:buSzPts val="1800"/>
              <a:buChar char="●"/>
              <a:defRPr>
                <a:solidFill>
                  <a:schemeClr val="dk2"/>
                </a:solidFill>
              </a:defRPr>
            </a:lvl7pPr>
            <a:lvl8pPr marL="3657600" lvl="7" indent="-342900" algn="l" rtl="0">
              <a:lnSpc>
                <a:spcPct val="90000"/>
              </a:lnSpc>
              <a:spcBef>
                <a:spcPts val="375"/>
              </a:spcBef>
              <a:spcAft>
                <a:spcPts val="0"/>
              </a:spcAft>
              <a:buClr>
                <a:schemeClr val="dk2"/>
              </a:buClr>
              <a:buSzPts val="1800"/>
              <a:buChar char="○"/>
              <a:defRPr>
                <a:solidFill>
                  <a:schemeClr val="dk2"/>
                </a:solidFill>
              </a:defRPr>
            </a:lvl8pPr>
            <a:lvl9pPr marL="4114800" lvl="8" indent="-342900" algn="l" rtl="0">
              <a:lnSpc>
                <a:spcPct val="90000"/>
              </a:lnSpc>
              <a:spcBef>
                <a:spcPts val="375"/>
              </a:spcBef>
              <a:spcAft>
                <a:spcPts val="0"/>
              </a:spcAft>
              <a:buClr>
                <a:schemeClr val="dk2"/>
              </a:buClr>
              <a:buSzPts val="1800"/>
              <a:buChar char="■"/>
              <a:defRPr>
                <a:solidFill>
                  <a:schemeClr val="dk2"/>
                </a:solidFill>
              </a:defRPr>
            </a:lvl9pPr>
          </a:lstStyle>
          <a:p>
            <a:endParaRPr/>
          </a:p>
        </p:txBody>
      </p:sp>
      <p:sp>
        <p:nvSpPr>
          <p:cNvPr id="359" name="Google Shape;359;p47"/>
          <p:cNvSpPr txBox="1">
            <a:spLocks noGrp="1"/>
          </p:cNvSpPr>
          <p:nvPr>
            <p:ph type="body" idx="15"/>
          </p:nvPr>
        </p:nvSpPr>
        <p:spPr>
          <a:xfrm>
            <a:off x="5152200" y="3888000"/>
            <a:ext cx="3816000" cy="756000"/>
          </a:xfrm>
          <a:prstGeom prst="rect">
            <a:avLst/>
          </a:prstGeom>
          <a:noFill/>
          <a:ln>
            <a:noFill/>
          </a:ln>
        </p:spPr>
        <p:txBody>
          <a:bodyPr spcFirstLastPara="1" wrap="square" lIns="0" tIns="0" rIns="0" bIns="0" anchor="t" anchorCtr="0">
            <a:noAutofit/>
          </a:bodyPr>
          <a:lstStyle>
            <a:lvl1pPr marL="457200" lvl="0" indent="-311150" algn="l" rtl="0">
              <a:lnSpc>
                <a:spcPct val="95000"/>
              </a:lnSpc>
              <a:spcBef>
                <a:spcPts val="0"/>
              </a:spcBef>
              <a:spcAft>
                <a:spcPts val="0"/>
              </a:spcAft>
              <a:buClr>
                <a:schemeClr val="accent6"/>
              </a:buClr>
              <a:buSzPts val="1300"/>
              <a:buChar char="●"/>
              <a:defRPr>
                <a:solidFill>
                  <a:schemeClr val="accent6"/>
                </a:solidFill>
              </a:defRPr>
            </a:lvl1pPr>
            <a:lvl2pPr marL="914400" lvl="1" indent="-311150" algn="l" rtl="0">
              <a:lnSpc>
                <a:spcPct val="95000"/>
              </a:lnSpc>
              <a:spcBef>
                <a:spcPts val="0"/>
              </a:spcBef>
              <a:spcAft>
                <a:spcPts val="0"/>
              </a:spcAft>
              <a:buClr>
                <a:schemeClr val="accent6"/>
              </a:buClr>
              <a:buSzPts val="1300"/>
              <a:buChar char="○"/>
              <a:defRPr>
                <a:solidFill>
                  <a:schemeClr val="accent6"/>
                </a:solidFill>
              </a:defRPr>
            </a:lvl2pPr>
            <a:lvl3pPr marL="1371600" lvl="2" indent="-311150" algn="l" rtl="0">
              <a:lnSpc>
                <a:spcPct val="95000"/>
              </a:lnSpc>
              <a:spcBef>
                <a:spcPts val="0"/>
              </a:spcBef>
              <a:spcAft>
                <a:spcPts val="0"/>
              </a:spcAft>
              <a:buClr>
                <a:schemeClr val="accent6"/>
              </a:buClr>
              <a:buSzPts val="1300"/>
              <a:buChar char="■"/>
              <a:defRPr>
                <a:solidFill>
                  <a:schemeClr val="accent6"/>
                </a:solidFill>
              </a:defRPr>
            </a:lvl3pPr>
            <a:lvl4pPr marL="1828800" lvl="3" indent="-311150" algn="l" rtl="0">
              <a:lnSpc>
                <a:spcPct val="95000"/>
              </a:lnSpc>
              <a:spcBef>
                <a:spcPts val="0"/>
              </a:spcBef>
              <a:spcAft>
                <a:spcPts val="0"/>
              </a:spcAft>
              <a:buClr>
                <a:schemeClr val="accent6"/>
              </a:buClr>
              <a:buSzPts val="1300"/>
              <a:buChar char="●"/>
              <a:defRPr>
                <a:solidFill>
                  <a:schemeClr val="accent6"/>
                </a:solidFill>
              </a:defRPr>
            </a:lvl4pPr>
            <a:lvl5pPr marL="2286000" lvl="4" indent="-311150" algn="l" rtl="0">
              <a:lnSpc>
                <a:spcPct val="95000"/>
              </a:lnSpc>
              <a:spcBef>
                <a:spcPts val="0"/>
              </a:spcBef>
              <a:spcAft>
                <a:spcPts val="0"/>
              </a:spcAft>
              <a:buClr>
                <a:schemeClr val="accent6"/>
              </a:buClr>
              <a:buSzPts val="1300"/>
              <a:buChar char="○"/>
              <a:defRPr>
                <a:solidFill>
                  <a:schemeClr val="accent6"/>
                </a:solidFill>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60" name="Google Shape;360;p47"/>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text" type="obj">
  <p:cSld name="OBJECT">
    <p:spTree>
      <p:nvGrpSpPr>
        <p:cNvPr id="1" name="Shape 361"/>
        <p:cNvGrpSpPr/>
        <p:nvPr/>
      </p:nvGrpSpPr>
      <p:grpSpPr>
        <a:xfrm>
          <a:off x="0" y="0"/>
          <a:ext cx="0" cy="0"/>
          <a:chOff x="0" y="0"/>
          <a:chExt cx="0" cy="0"/>
        </a:xfrm>
      </p:grpSpPr>
      <p:sp>
        <p:nvSpPr>
          <p:cNvPr id="362" name="Google Shape;362;p48"/>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63" name="Google Shape;363;p48"/>
          <p:cNvSpPr txBox="1">
            <a:spLocks noGrp="1"/>
          </p:cNvSpPr>
          <p:nvPr>
            <p:ph type="body" idx="1"/>
          </p:nvPr>
        </p:nvSpPr>
        <p:spPr>
          <a:xfrm>
            <a:off x="252000" y="1280160"/>
            <a:ext cx="6480000" cy="2952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300"/>
              <a:buFont typeface="Avenir"/>
              <a:buNone/>
              <a:defRPr/>
            </a:lvl1pPr>
            <a:lvl2pPr marL="914400" lvl="1" indent="-228600" algn="l" rtl="0">
              <a:lnSpc>
                <a:spcPct val="95000"/>
              </a:lnSpc>
              <a:spcBef>
                <a:spcPts val="0"/>
              </a:spcBef>
              <a:spcAft>
                <a:spcPts val="0"/>
              </a:spcAft>
              <a:buClr>
                <a:schemeClr val="dk1"/>
              </a:buClr>
              <a:buSzPts val="1300"/>
              <a:buFont typeface="Avenir"/>
              <a:buNone/>
              <a:defRPr/>
            </a:lvl2pPr>
            <a:lvl3pPr marL="1371600" lvl="2" indent="-228600" algn="l" rtl="0">
              <a:lnSpc>
                <a:spcPct val="95000"/>
              </a:lnSpc>
              <a:spcBef>
                <a:spcPts val="0"/>
              </a:spcBef>
              <a:spcAft>
                <a:spcPts val="0"/>
              </a:spcAft>
              <a:buClr>
                <a:schemeClr val="dk1"/>
              </a:buClr>
              <a:buSzPts val="1300"/>
              <a:buFont typeface="Avenir"/>
              <a:buNone/>
              <a:defRPr/>
            </a:lvl3pPr>
            <a:lvl4pPr marL="1828800" lvl="3" indent="-228600" algn="l" rtl="0">
              <a:lnSpc>
                <a:spcPct val="95000"/>
              </a:lnSpc>
              <a:spcBef>
                <a:spcPts val="0"/>
              </a:spcBef>
              <a:spcAft>
                <a:spcPts val="0"/>
              </a:spcAft>
              <a:buClr>
                <a:schemeClr val="dk1"/>
              </a:buClr>
              <a:buSzPts val="1300"/>
              <a:buFont typeface="Avenir"/>
              <a:buNone/>
              <a:defRPr/>
            </a:lvl4pPr>
            <a:lvl5pPr marL="2286000" lvl="4" indent="-228600" algn="l" rtl="0">
              <a:lnSpc>
                <a:spcPct val="95000"/>
              </a:lnSpc>
              <a:spcBef>
                <a:spcPts val="0"/>
              </a:spcBef>
              <a:spcAft>
                <a:spcPts val="0"/>
              </a:spcAft>
              <a:buClr>
                <a:schemeClr val="dk1"/>
              </a:buClr>
              <a:buSzPts val="1300"/>
              <a:buFont typeface="Avenir"/>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64" name="Google Shape;364;p48"/>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wo columns" type="twoObj">
  <p:cSld name="TWO_OBJECTS">
    <p:spTree>
      <p:nvGrpSpPr>
        <p:cNvPr id="1" name="Shape 365"/>
        <p:cNvGrpSpPr/>
        <p:nvPr/>
      </p:nvGrpSpPr>
      <p:grpSpPr>
        <a:xfrm>
          <a:off x="0" y="0"/>
          <a:ext cx="0" cy="0"/>
          <a:chOff x="0" y="0"/>
          <a:chExt cx="0" cy="0"/>
        </a:xfrm>
      </p:grpSpPr>
      <p:sp>
        <p:nvSpPr>
          <p:cNvPr id="366" name="Google Shape;366;p49"/>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67" name="Google Shape;367;p49"/>
          <p:cNvSpPr txBox="1">
            <a:spLocks noGrp="1"/>
          </p:cNvSpPr>
          <p:nvPr>
            <p:ph type="body" idx="1"/>
          </p:nvPr>
        </p:nvSpPr>
        <p:spPr>
          <a:xfrm>
            <a:off x="251999" y="1280160"/>
            <a:ext cx="4068000" cy="2952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dk1"/>
              </a:buClr>
              <a:buSzPts val="1800"/>
              <a:buChar char="•"/>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68" name="Google Shape;368;p49"/>
          <p:cNvSpPr txBox="1">
            <a:spLocks noGrp="1"/>
          </p:cNvSpPr>
          <p:nvPr>
            <p:ph type="body" idx="2"/>
          </p:nvPr>
        </p:nvSpPr>
        <p:spPr>
          <a:xfrm>
            <a:off x="4824000" y="1280160"/>
            <a:ext cx="4068000" cy="2952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dk1"/>
              </a:buClr>
              <a:buSzPts val="1800"/>
              <a:buChar char="•"/>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69" name="Google Shape;369;p49"/>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and picture right">
  <p:cSld name="Title and picture right">
    <p:spTree>
      <p:nvGrpSpPr>
        <p:cNvPr id="1" name="Shape 370"/>
        <p:cNvGrpSpPr/>
        <p:nvPr/>
      </p:nvGrpSpPr>
      <p:grpSpPr>
        <a:xfrm>
          <a:off x="0" y="0"/>
          <a:ext cx="0" cy="0"/>
          <a:chOff x="0" y="0"/>
          <a:chExt cx="0" cy="0"/>
        </a:xfrm>
      </p:grpSpPr>
      <p:sp>
        <p:nvSpPr>
          <p:cNvPr id="371" name="Google Shape;371;p50"/>
          <p:cNvSpPr/>
          <p:nvPr/>
        </p:nvSpPr>
        <p:spPr>
          <a:xfrm>
            <a:off x="0" y="0"/>
            <a:ext cx="4762066" cy="5143500"/>
          </a:xfrm>
          <a:custGeom>
            <a:avLst/>
            <a:gdLst/>
            <a:ahLst/>
            <a:cxnLst/>
            <a:rect l="l" t="t" r="r" b="b"/>
            <a:pathLst>
              <a:path w="4750191" h="5143500" extrusionOk="0">
                <a:moveTo>
                  <a:pt x="4572000" y="0"/>
                </a:moveTo>
                <a:lnTo>
                  <a:pt x="4572000" y="2412001"/>
                </a:lnTo>
                <a:lnTo>
                  <a:pt x="4750191" y="2590191"/>
                </a:lnTo>
                <a:lnTo>
                  <a:pt x="4572000" y="2768382"/>
                </a:lnTo>
                <a:lnTo>
                  <a:pt x="4572000" y="5143500"/>
                </a:lnTo>
                <a:lnTo>
                  <a:pt x="0" y="5143500"/>
                </a:lnTo>
                <a:lnTo>
                  <a:pt x="0" y="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venir"/>
              <a:ea typeface="Avenir"/>
              <a:cs typeface="Avenir"/>
              <a:sym typeface="Avenir"/>
            </a:endParaRPr>
          </a:p>
        </p:txBody>
      </p:sp>
      <p:sp>
        <p:nvSpPr>
          <p:cNvPr id="372" name="Google Shape;372;p50"/>
          <p:cNvSpPr txBox="1">
            <a:spLocks noGrp="1"/>
          </p:cNvSpPr>
          <p:nvPr>
            <p:ph type="title"/>
          </p:nvPr>
        </p:nvSpPr>
        <p:spPr>
          <a:xfrm>
            <a:off x="251999" y="451858"/>
            <a:ext cx="4068000" cy="1728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1"/>
              </a:buClr>
              <a:buSzPts val="3000"/>
              <a:buFont typeface="Avenir"/>
              <a:buNone/>
              <a:defRPr>
                <a:solidFill>
                  <a:schemeClr val="accen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73" name="Google Shape;373;p50"/>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and picture left">
  <p:cSld name="Title and picture left">
    <p:spTree>
      <p:nvGrpSpPr>
        <p:cNvPr id="1" name="Shape 374"/>
        <p:cNvGrpSpPr/>
        <p:nvPr/>
      </p:nvGrpSpPr>
      <p:grpSpPr>
        <a:xfrm>
          <a:off x="0" y="0"/>
          <a:ext cx="0" cy="0"/>
          <a:chOff x="0" y="0"/>
          <a:chExt cx="0" cy="0"/>
        </a:xfrm>
      </p:grpSpPr>
      <p:sp>
        <p:nvSpPr>
          <p:cNvPr id="375" name="Google Shape;375;p51"/>
          <p:cNvSpPr/>
          <p:nvPr/>
        </p:nvSpPr>
        <p:spPr>
          <a:xfrm flipH="1">
            <a:off x="4393809" y="-1"/>
            <a:ext cx="4750191" cy="5143500"/>
          </a:xfrm>
          <a:custGeom>
            <a:avLst/>
            <a:gdLst/>
            <a:ahLst/>
            <a:cxnLst/>
            <a:rect l="l" t="t" r="r" b="b"/>
            <a:pathLst>
              <a:path w="4750191" h="5143500" extrusionOk="0">
                <a:moveTo>
                  <a:pt x="4572000" y="0"/>
                </a:moveTo>
                <a:lnTo>
                  <a:pt x="4572000" y="2412001"/>
                </a:lnTo>
                <a:lnTo>
                  <a:pt x="4750191" y="2590191"/>
                </a:lnTo>
                <a:lnTo>
                  <a:pt x="4572000" y="2768382"/>
                </a:lnTo>
                <a:lnTo>
                  <a:pt x="4572000" y="5143500"/>
                </a:lnTo>
                <a:lnTo>
                  <a:pt x="0" y="5143500"/>
                </a:lnTo>
                <a:lnTo>
                  <a:pt x="0" y="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Avenir"/>
              <a:ea typeface="Avenir"/>
              <a:cs typeface="Avenir"/>
              <a:sym typeface="Avenir"/>
            </a:endParaRPr>
          </a:p>
        </p:txBody>
      </p:sp>
      <p:sp>
        <p:nvSpPr>
          <p:cNvPr id="376" name="Google Shape;376;p51"/>
          <p:cNvSpPr txBox="1">
            <a:spLocks noGrp="1"/>
          </p:cNvSpPr>
          <p:nvPr>
            <p:ph type="title"/>
          </p:nvPr>
        </p:nvSpPr>
        <p:spPr>
          <a:xfrm>
            <a:off x="4824001" y="198000"/>
            <a:ext cx="3168000" cy="1728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1"/>
              </a:buClr>
              <a:buSzPts val="3000"/>
              <a:buFont typeface="Avenir"/>
              <a:buNone/>
              <a:defRPr>
                <a:solidFill>
                  <a:schemeClr val="accen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77" name="Google Shape;377;p51"/>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marR="0" lvl="0" indent="0" algn="l" rtl="0">
              <a:spcBef>
                <a:spcPts val="0"/>
              </a:spcBef>
              <a:buNone/>
              <a:defRPr sz="1000" b="0" i="0" u="none" strike="noStrike" cap="none">
                <a:solidFill>
                  <a:schemeClr val="lt1"/>
                </a:solidFill>
                <a:latin typeface="Avenir"/>
                <a:ea typeface="Avenir"/>
                <a:cs typeface="Avenir"/>
                <a:sym typeface="Avenir"/>
              </a:defRPr>
            </a:lvl1pPr>
            <a:lvl2pPr marL="0" marR="0" lvl="1" indent="0" algn="l" rtl="0">
              <a:spcBef>
                <a:spcPts val="0"/>
              </a:spcBef>
              <a:buNone/>
              <a:defRPr sz="1000" b="0" i="0" u="none" strike="noStrike" cap="none">
                <a:solidFill>
                  <a:schemeClr val="lt1"/>
                </a:solidFill>
                <a:latin typeface="Avenir"/>
                <a:ea typeface="Avenir"/>
                <a:cs typeface="Avenir"/>
                <a:sym typeface="Avenir"/>
              </a:defRPr>
            </a:lvl2pPr>
            <a:lvl3pPr marL="0" marR="0" lvl="2" indent="0" algn="l" rtl="0">
              <a:spcBef>
                <a:spcPts val="0"/>
              </a:spcBef>
              <a:buNone/>
              <a:defRPr sz="1000" b="0" i="0" u="none" strike="noStrike" cap="none">
                <a:solidFill>
                  <a:schemeClr val="lt1"/>
                </a:solidFill>
                <a:latin typeface="Avenir"/>
                <a:ea typeface="Avenir"/>
                <a:cs typeface="Avenir"/>
                <a:sym typeface="Avenir"/>
              </a:defRPr>
            </a:lvl3pPr>
            <a:lvl4pPr marL="0" marR="0" lvl="3" indent="0" algn="l" rtl="0">
              <a:spcBef>
                <a:spcPts val="0"/>
              </a:spcBef>
              <a:buNone/>
              <a:defRPr sz="1000" b="0" i="0" u="none" strike="noStrike" cap="none">
                <a:solidFill>
                  <a:schemeClr val="lt1"/>
                </a:solidFill>
                <a:latin typeface="Avenir"/>
                <a:ea typeface="Avenir"/>
                <a:cs typeface="Avenir"/>
                <a:sym typeface="Avenir"/>
              </a:defRPr>
            </a:lvl4pPr>
            <a:lvl5pPr marL="0" marR="0" lvl="4" indent="0" algn="l" rtl="0">
              <a:spcBef>
                <a:spcPts val="0"/>
              </a:spcBef>
              <a:buNone/>
              <a:defRPr sz="1000" b="0" i="0" u="none" strike="noStrike" cap="none">
                <a:solidFill>
                  <a:schemeClr val="lt1"/>
                </a:solidFill>
                <a:latin typeface="Avenir"/>
                <a:ea typeface="Avenir"/>
                <a:cs typeface="Avenir"/>
                <a:sym typeface="Avenir"/>
              </a:defRPr>
            </a:lvl5pPr>
            <a:lvl6pPr marL="0" marR="0" lvl="5" indent="0" algn="l" rtl="0">
              <a:spcBef>
                <a:spcPts val="0"/>
              </a:spcBef>
              <a:buNone/>
              <a:defRPr sz="1000" b="0" i="0" u="none" strike="noStrike" cap="none">
                <a:solidFill>
                  <a:schemeClr val="lt1"/>
                </a:solidFill>
                <a:latin typeface="Avenir"/>
                <a:ea typeface="Avenir"/>
                <a:cs typeface="Avenir"/>
                <a:sym typeface="Avenir"/>
              </a:defRPr>
            </a:lvl6pPr>
            <a:lvl7pPr marL="0" marR="0" lvl="6" indent="0" algn="l" rtl="0">
              <a:spcBef>
                <a:spcPts val="0"/>
              </a:spcBef>
              <a:buNone/>
              <a:defRPr sz="1000" b="0" i="0" u="none" strike="noStrike" cap="none">
                <a:solidFill>
                  <a:schemeClr val="lt1"/>
                </a:solidFill>
                <a:latin typeface="Avenir"/>
                <a:ea typeface="Avenir"/>
                <a:cs typeface="Avenir"/>
                <a:sym typeface="Avenir"/>
              </a:defRPr>
            </a:lvl7pPr>
            <a:lvl8pPr marL="0" marR="0" lvl="7" indent="0" algn="l" rtl="0">
              <a:spcBef>
                <a:spcPts val="0"/>
              </a:spcBef>
              <a:buNone/>
              <a:defRPr sz="1000" b="0" i="0" u="none" strike="noStrike" cap="none">
                <a:solidFill>
                  <a:schemeClr val="lt1"/>
                </a:solidFill>
                <a:latin typeface="Avenir"/>
                <a:ea typeface="Avenir"/>
                <a:cs typeface="Avenir"/>
                <a:sym typeface="Avenir"/>
              </a:defRPr>
            </a:lvl8pPr>
            <a:lvl9pPr marL="0" marR="0" lvl="8" indent="0" algn="l" rtl="0">
              <a:spcBef>
                <a:spcPts val="0"/>
              </a:spcBef>
              <a:buNone/>
              <a:defRPr sz="1000" b="0" i="0" u="none" strike="noStrike" cap="none">
                <a:solidFill>
                  <a:schemeClr val="lt1"/>
                </a:solidFill>
                <a:latin typeface="Avenir"/>
                <a:ea typeface="Avenir"/>
                <a:cs typeface="Avenir"/>
                <a:sym typeface="Avenir"/>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378" name="Google Shape;378;p51"/>
          <p:cNvSpPr txBox="1">
            <a:spLocks noGrp="1"/>
          </p:cNvSpPr>
          <p:nvPr>
            <p:ph type="body" idx="1"/>
          </p:nvPr>
        </p:nvSpPr>
        <p:spPr>
          <a:xfrm>
            <a:off x="4825312" y="1828800"/>
            <a:ext cx="4066800" cy="2520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300"/>
              <a:buNone/>
              <a:defRPr sz="1300">
                <a:solidFill>
                  <a:schemeClr val="dk1"/>
                </a:solidFill>
              </a:defRPr>
            </a:lvl1pPr>
            <a:lvl2pPr marL="914400" lvl="1" indent="-228600" algn="l" rtl="0">
              <a:lnSpc>
                <a:spcPct val="95000"/>
              </a:lnSpc>
              <a:spcBef>
                <a:spcPts val="0"/>
              </a:spcBef>
              <a:spcAft>
                <a:spcPts val="0"/>
              </a:spcAft>
              <a:buClr>
                <a:schemeClr val="dk1"/>
              </a:buClr>
              <a:buSzPts val="1050"/>
              <a:buNone/>
              <a:defRPr sz="1050"/>
            </a:lvl2pPr>
            <a:lvl3pPr marL="1371600" lvl="2" indent="-228600" algn="l" rtl="0">
              <a:lnSpc>
                <a:spcPct val="95000"/>
              </a:lnSpc>
              <a:spcBef>
                <a:spcPts val="0"/>
              </a:spcBef>
              <a:spcAft>
                <a:spcPts val="0"/>
              </a:spcAft>
              <a:buClr>
                <a:schemeClr val="dk1"/>
              </a:buClr>
              <a:buSzPts val="900"/>
              <a:buNone/>
              <a:defRPr sz="900"/>
            </a:lvl3pPr>
            <a:lvl4pPr marL="1828800" lvl="3" indent="-228600" algn="l" rtl="0">
              <a:lnSpc>
                <a:spcPct val="95000"/>
              </a:lnSpc>
              <a:spcBef>
                <a:spcPts val="0"/>
              </a:spcBef>
              <a:spcAft>
                <a:spcPts val="0"/>
              </a:spcAft>
              <a:buClr>
                <a:schemeClr val="dk1"/>
              </a:buClr>
              <a:buSzPts val="750"/>
              <a:buNone/>
              <a:defRPr sz="750"/>
            </a:lvl4pPr>
            <a:lvl5pPr marL="2286000" lvl="4" indent="-228600" algn="l" rtl="0">
              <a:lnSpc>
                <a:spcPct val="95000"/>
              </a:lnSpc>
              <a:spcBef>
                <a:spcPts val="0"/>
              </a:spcBef>
              <a:spcAft>
                <a:spcPts val="0"/>
              </a:spcAft>
              <a:buClr>
                <a:schemeClr val="dk1"/>
              </a:buClr>
              <a:buSzPts val="750"/>
              <a:buNone/>
              <a:defRPr sz="750"/>
            </a:lvl5pPr>
            <a:lvl6pPr marL="2743200" lvl="5" indent="-228600" algn="l" rtl="0">
              <a:lnSpc>
                <a:spcPct val="90000"/>
              </a:lnSpc>
              <a:spcBef>
                <a:spcPts val="375"/>
              </a:spcBef>
              <a:spcAft>
                <a:spcPts val="0"/>
              </a:spcAft>
              <a:buClr>
                <a:schemeClr val="dk1"/>
              </a:buClr>
              <a:buSzPts val="750"/>
              <a:buNone/>
              <a:defRPr sz="750"/>
            </a:lvl6pPr>
            <a:lvl7pPr marL="3200400" lvl="6" indent="-228600" algn="l" rtl="0">
              <a:lnSpc>
                <a:spcPct val="90000"/>
              </a:lnSpc>
              <a:spcBef>
                <a:spcPts val="375"/>
              </a:spcBef>
              <a:spcAft>
                <a:spcPts val="0"/>
              </a:spcAft>
              <a:buClr>
                <a:schemeClr val="dk1"/>
              </a:buClr>
              <a:buSzPts val="750"/>
              <a:buNone/>
              <a:defRPr sz="750"/>
            </a:lvl7pPr>
            <a:lvl8pPr marL="3657600" lvl="7" indent="-228600" algn="l" rtl="0">
              <a:lnSpc>
                <a:spcPct val="90000"/>
              </a:lnSpc>
              <a:spcBef>
                <a:spcPts val="375"/>
              </a:spcBef>
              <a:spcAft>
                <a:spcPts val="0"/>
              </a:spcAft>
              <a:buClr>
                <a:schemeClr val="dk1"/>
              </a:buClr>
              <a:buSzPts val="750"/>
              <a:buNone/>
              <a:defRPr sz="750"/>
            </a:lvl8pPr>
            <a:lvl9pPr marL="4114800" lvl="8" indent="-228600" algn="l" rtl="0">
              <a:lnSpc>
                <a:spcPct val="90000"/>
              </a:lnSpc>
              <a:spcBef>
                <a:spcPts val="375"/>
              </a:spcBef>
              <a:spcAft>
                <a:spcPts val="0"/>
              </a:spcAft>
              <a:buClr>
                <a:schemeClr val="dk1"/>
              </a:buClr>
              <a:buSzPts val="750"/>
              <a:buNone/>
              <a:defRPr sz="750"/>
            </a:lvl9pPr>
          </a:lstStyle>
          <a:p>
            <a:endParaRPr/>
          </a:p>
        </p:txBody>
      </p:sp>
      <p:pic>
        <p:nvPicPr>
          <p:cNvPr id="379" name="Google Shape;379;p51"/>
          <p:cNvPicPr preferRelativeResize="0"/>
          <p:nvPr/>
        </p:nvPicPr>
        <p:blipFill>
          <a:blip r:embed="rId2">
            <a:alphaModFix/>
          </a:blip>
          <a:stretch>
            <a:fillRect/>
          </a:stretch>
        </p:blipFill>
        <p:spPr>
          <a:xfrm>
            <a:off x="8190000" y="238435"/>
            <a:ext cx="725529" cy="725529"/>
          </a:xfrm>
          <a:prstGeom prst="rect">
            <a:avLst/>
          </a:prstGeom>
          <a:noFill/>
          <a:ln>
            <a:noFill/>
          </a:ln>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with chart">
  <p:cSld name="Title with chart">
    <p:spTree>
      <p:nvGrpSpPr>
        <p:cNvPr id="1" name="Shape 380"/>
        <p:cNvGrpSpPr/>
        <p:nvPr/>
      </p:nvGrpSpPr>
      <p:grpSpPr>
        <a:xfrm>
          <a:off x="0" y="0"/>
          <a:ext cx="0" cy="0"/>
          <a:chOff x="0" y="0"/>
          <a:chExt cx="0" cy="0"/>
        </a:xfrm>
      </p:grpSpPr>
      <p:sp>
        <p:nvSpPr>
          <p:cNvPr id="381" name="Google Shape;381;p52"/>
          <p:cNvSpPr txBox="1">
            <a:spLocks noGrp="1"/>
          </p:cNvSpPr>
          <p:nvPr>
            <p:ph type="body" idx="1"/>
          </p:nvPr>
        </p:nvSpPr>
        <p:spPr>
          <a:xfrm>
            <a:off x="252000" y="1440001"/>
            <a:ext cx="2736000" cy="1080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200"/>
              <a:buNone/>
              <a:defRPr sz="1200"/>
            </a:lvl1pPr>
            <a:lvl2pPr marL="914400" lvl="1" indent="-228600" algn="l" rtl="0">
              <a:lnSpc>
                <a:spcPct val="95000"/>
              </a:lnSpc>
              <a:spcBef>
                <a:spcPts val="0"/>
              </a:spcBef>
              <a:spcAft>
                <a:spcPts val="0"/>
              </a:spcAft>
              <a:buClr>
                <a:schemeClr val="dk1"/>
              </a:buClr>
              <a:buSzPts val="1050"/>
              <a:buNone/>
              <a:defRPr sz="1050"/>
            </a:lvl2pPr>
            <a:lvl3pPr marL="1371600" lvl="2" indent="-228600" algn="l" rtl="0">
              <a:lnSpc>
                <a:spcPct val="95000"/>
              </a:lnSpc>
              <a:spcBef>
                <a:spcPts val="0"/>
              </a:spcBef>
              <a:spcAft>
                <a:spcPts val="0"/>
              </a:spcAft>
              <a:buClr>
                <a:schemeClr val="dk1"/>
              </a:buClr>
              <a:buSzPts val="900"/>
              <a:buNone/>
              <a:defRPr sz="900"/>
            </a:lvl3pPr>
            <a:lvl4pPr marL="1828800" lvl="3" indent="-228600" algn="l" rtl="0">
              <a:lnSpc>
                <a:spcPct val="95000"/>
              </a:lnSpc>
              <a:spcBef>
                <a:spcPts val="0"/>
              </a:spcBef>
              <a:spcAft>
                <a:spcPts val="0"/>
              </a:spcAft>
              <a:buClr>
                <a:schemeClr val="dk1"/>
              </a:buClr>
              <a:buSzPts val="750"/>
              <a:buNone/>
              <a:defRPr sz="750"/>
            </a:lvl4pPr>
            <a:lvl5pPr marL="2286000" lvl="4" indent="-228600" algn="l" rtl="0">
              <a:lnSpc>
                <a:spcPct val="95000"/>
              </a:lnSpc>
              <a:spcBef>
                <a:spcPts val="0"/>
              </a:spcBef>
              <a:spcAft>
                <a:spcPts val="0"/>
              </a:spcAft>
              <a:buClr>
                <a:schemeClr val="dk1"/>
              </a:buClr>
              <a:buSzPts val="750"/>
              <a:buNone/>
              <a:defRPr sz="750"/>
            </a:lvl5pPr>
            <a:lvl6pPr marL="2743200" lvl="5" indent="-228600" algn="l" rtl="0">
              <a:lnSpc>
                <a:spcPct val="90000"/>
              </a:lnSpc>
              <a:spcBef>
                <a:spcPts val="375"/>
              </a:spcBef>
              <a:spcAft>
                <a:spcPts val="0"/>
              </a:spcAft>
              <a:buClr>
                <a:schemeClr val="dk1"/>
              </a:buClr>
              <a:buSzPts val="750"/>
              <a:buNone/>
              <a:defRPr sz="750"/>
            </a:lvl6pPr>
            <a:lvl7pPr marL="3200400" lvl="6" indent="-228600" algn="l" rtl="0">
              <a:lnSpc>
                <a:spcPct val="90000"/>
              </a:lnSpc>
              <a:spcBef>
                <a:spcPts val="375"/>
              </a:spcBef>
              <a:spcAft>
                <a:spcPts val="0"/>
              </a:spcAft>
              <a:buClr>
                <a:schemeClr val="dk1"/>
              </a:buClr>
              <a:buSzPts val="750"/>
              <a:buNone/>
              <a:defRPr sz="750"/>
            </a:lvl7pPr>
            <a:lvl8pPr marL="3657600" lvl="7" indent="-228600" algn="l" rtl="0">
              <a:lnSpc>
                <a:spcPct val="90000"/>
              </a:lnSpc>
              <a:spcBef>
                <a:spcPts val="375"/>
              </a:spcBef>
              <a:spcAft>
                <a:spcPts val="0"/>
              </a:spcAft>
              <a:buClr>
                <a:schemeClr val="dk1"/>
              </a:buClr>
              <a:buSzPts val="750"/>
              <a:buNone/>
              <a:defRPr sz="750"/>
            </a:lvl8pPr>
            <a:lvl9pPr marL="4114800" lvl="8" indent="-228600" algn="l" rtl="0">
              <a:lnSpc>
                <a:spcPct val="90000"/>
              </a:lnSpc>
              <a:spcBef>
                <a:spcPts val="375"/>
              </a:spcBef>
              <a:spcAft>
                <a:spcPts val="0"/>
              </a:spcAft>
              <a:buClr>
                <a:schemeClr val="dk1"/>
              </a:buClr>
              <a:buSzPts val="750"/>
              <a:buNone/>
              <a:defRPr sz="750"/>
            </a:lvl9pPr>
          </a:lstStyle>
          <a:p>
            <a:endParaRPr/>
          </a:p>
        </p:txBody>
      </p:sp>
      <p:sp>
        <p:nvSpPr>
          <p:cNvPr id="382" name="Google Shape;382;p52"/>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383" name="Google Shape;383;p52"/>
          <p:cNvSpPr txBox="1">
            <a:spLocks noGrp="1"/>
          </p:cNvSpPr>
          <p:nvPr>
            <p:ph type="title"/>
          </p:nvPr>
        </p:nvSpPr>
        <p:spPr>
          <a:xfrm>
            <a:off x="252000" y="198000"/>
            <a:ext cx="6480000" cy="864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4" name="Google Shape;384;p52"/>
          <p:cNvSpPr txBox="1">
            <a:spLocks noGrp="1"/>
          </p:cNvSpPr>
          <p:nvPr>
            <p:ph type="body" idx="2"/>
          </p:nvPr>
        </p:nvSpPr>
        <p:spPr>
          <a:xfrm>
            <a:off x="3132000" y="1440001"/>
            <a:ext cx="5760000" cy="32277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300"/>
              <a:buFont typeface="Avenir"/>
              <a:buNone/>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385" name="Google Shape;385;p52"/>
          <p:cNvSpPr txBox="1">
            <a:spLocks noGrp="1"/>
          </p:cNvSpPr>
          <p:nvPr>
            <p:ph type="body" idx="3"/>
          </p:nvPr>
        </p:nvSpPr>
        <p:spPr>
          <a:xfrm>
            <a:off x="252000" y="3407025"/>
            <a:ext cx="2736000" cy="1080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200"/>
              <a:buNone/>
              <a:defRPr sz="1200"/>
            </a:lvl1pPr>
            <a:lvl2pPr marL="914400" lvl="1" indent="-228600" algn="l" rtl="0">
              <a:lnSpc>
                <a:spcPct val="95000"/>
              </a:lnSpc>
              <a:spcBef>
                <a:spcPts val="0"/>
              </a:spcBef>
              <a:spcAft>
                <a:spcPts val="0"/>
              </a:spcAft>
              <a:buClr>
                <a:schemeClr val="dk1"/>
              </a:buClr>
              <a:buSzPts val="1050"/>
              <a:buNone/>
              <a:defRPr sz="1050"/>
            </a:lvl2pPr>
            <a:lvl3pPr marL="1371600" lvl="2" indent="-228600" algn="l" rtl="0">
              <a:lnSpc>
                <a:spcPct val="95000"/>
              </a:lnSpc>
              <a:spcBef>
                <a:spcPts val="0"/>
              </a:spcBef>
              <a:spcAft>
                <a:spcPts val="0"/>
              </a:spcAft>
              <a:buClr>
                <a:schemeClr val="dk1"/>
              </a:buClr>
              <a:buSzPts val="900"/>
              <a:buNone/>
              <a:defRPr sz="900"/>
            </a:lvl3pPr>
            <a:lvl4pPr marL="1828800" lvl="3" indent="-228600" algn="l" rtl="0">
              <a:lnSpc>
                <a:spcPct val="95000"/>
              </a:lnSpc>
              <a:spcBef>
                <a:spcPts val="0"/>
              </a:spcBef>
              <a:spcAft>
                <a:spcPts val="0"/>
              </a:spcAft>
              <a:buClr>
                <a:schemeClr val="dk1"/>
              </a:buClr>
              <a:buSzPts val="750"/>
              <a:buNone/>
              <a:defRPr sz="750"/>
            </a:lvl4pPr>
            <a:lvl5pPr marL="2286000" lvl="4" indent="-228600" algn="l" rtl="0">
              <a:lnSpc>
                <a:spcPct val="95000"/>
              </a:lnSpc>
              <a:spcBef>
                <a:spcPts val="0"/>
              </a:spcBef>
              <a:spcAft>
                <a:spcPts val="0"/>
              </a:spcAft>
              <a:buClr>
                <a:schemeClr val="dk1"/>
              </a:buClr>
              <a:buSzPts val="750"/>
              <a:buNone/>
              <a:defRPr sz="750"/>
            </a:lvl5pPr>
            <a:lvl6pPr marL="2743200" lvl="5" indent="-228600" algn="l" rtl="0">
              <a:lnSpc>
                <a:spcPct val="90000"/>
              </a:lnSpc>
              <a:spcBef>
                <a:spcPts val="375"/>
              </a:spcBef>
              <a:spcAft>
                <a:spcPts val="0"/>
              </a:spcAft>
              <a:buClr>
                <a:schemeClr val="dk1"/>
              </a:buClr>
              <a:buSzPts val="750"/>
              <a:buNone/>
              <a:defRPr sz="750"/>
            </a:lvl6pPr>
            <a:lvl7pPr marL="3200400" lvl="6" indent="-228600" algn="l" rtl="0">
              <a:lnSpc>
                <a:spcPct val="90000"/>
              </a:lnSpc>
              <a:spcBef>
                <a:spcPts val="375"/>
              </a:spcBef>
              <a:spcAft>
                <a:spcPts val="0"/>
              </a:spcAft>
              <a:buClr>
                <a:schemeClr val="dk1"/>
              </a:buClr>
              <a:buSzPts val="750"/>
              <a:buNone/>
              <a:defRPr sz="750"/>
            </a:lvl7pPr>
            <a:lvl8pPr marL="3657600" lvl="7" indent="-228600" algn="l" rtl="0">
              <a:lnSpc>
                <a:spcPct val="90000"/>
              </a:lnSpc>
              <a:spcBef>
                <a:spcPts val="375"/>
              </a:spcBef>
              <a:spcAft>
                <a:spcPts val="0"/>
              </a:spcAft>
              <a:buClr>
                <a:schemeClr val="dk1"/>
              </a:buClr>
              <a:buSzPts val="750"/>
              <a:buNone/>
              <a:defRPr sz="750"/>
            </a:lvl8pPr>
            <a:lvl9pPr marL="4114800" lvl="8" indent="-228600" algn="l" rtl="0">
              <a:lnSpc>
                <a:spcPct val="90000"/>
              </a:lnSpc>
              <a:spcBef>
                <a:spcPts val="375"/>
              </a:spcBef>
              <a:spcAft>
                <a:spcPts val="0"/>
              </a:spcAft>
              <a:buClr>
                <a:schemeClr val="dk1"/>
              </a:buClr>
              <a:buSzPts val="750"/>
              <a:buNone/>
              <a:defRPr sz="750"/>
            </a:lvl9p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6"/>
        <p:cNvGrpSpPr/>
        <p:nvPr/>
      </p:nvGrpSpPr>
      <p:grpSpPr>
        <a:xfrm>
          <a:off x="0" y="0"/>
          <a:ext cx="0" cy="0"/>
          <a:chOff x="0" y="0"/>
          <a:chExt cx="0" cy="0"/>
        </a:xfrm>
      </p:grpSpPr>
      <p:sp>
        <p:nvSpPr>
          <p:cNvPr id="387" name="Google Shape;387;p53"/>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8" name="Google Shape;388;p53"/>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Our Colors">
  <p:cSld name="TITLE_ONLY_1">
    <p:spTree>
      <p:nvGrpSpPr>
        <p:cNvPr id="1" name="Shape 389"/>
        <p:cNvGrpSpPr/>
        <p:nvPr/>
      </p:nvGrpSpPr>
      <p:grpSpPr>
        <a:xfrm>
          <a:off x="0" y="0"/>
          <a:ext cx="0" cy="0"/>
          <a:chOff x="0" y="0"/>
          <a:chExt cx="0" cy="0"/>
        </a:xfrm>
      </p:grpSpPr>
      <p:sp>
        <p:nvSpPr>
          <p:cNvPr id="390" name="Google Shape;390;p54"/>
          <p:cNvSpPr/>
          <p:nvPr/>
        </p:nvSpPr>
        <p:spPr>
          <a:xfrm>
            <a:off x="2256525" y="1793425"/>
            <a:ext cx="1214400" cy="1675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54"/>
          <p:cNvSpPr txBox="1">
            <a:spLocks noGrp="1"/>
          </p:cNvSpPr>
          <p:nvPr>
            <p:ph type="title"/>
          </p:nvPr>
        </p:nvSpPr>
        <p:spPr>
          <a:xfrm>
            <a:off x="252000" y="198000"/>
            <a:ext cx="40971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92" name="Google Shape;392;p54"/>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393" name="Google Shape;393;p54"/>
          <p:cNvSpPr/>
          <p:nvPr/>
        </p:nvSpPr>
        <p:spPr>
          <a:xfrm>
            <a:off x="3414276" y="1793425"/>
            <a:ext cx="1214400" cy="1675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54"/>
          <p:cNvSpPr txBox="1"/>
          <p:nvPr/>
        </p:nvSpPr>
        <p:spPr>
          <a:xfrm>
            <a:off x="3498438"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Dark Blue</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C97 M90 Y39 K36</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R38 G41 B77</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#26294d</a:t>
            </a:r>
            <a:endParaRPr sz="500">
              <a:solidFill>
                <a:srgbClr val="FFFFFF"/>
              </a:solidFill>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395" name="Google Shape;395;p54"/>
          <p:cNvSpPr txBox="1"/>
          <p:nvPr/>
        </p:nvSpPr>
        <p:spPr>
          <a:xfrm>
            <a:off x="4572000" y="547300"/>
            <a:ext cx="2745000" cy="1044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900">
                <a:solidFill>
                  <a:srgbClr val="26294D"/>
                </a:solidFill>
                <a:latin typeface="Avenir"/>
                <a:ea typeface="Avenir"/>
                <a:cs typeface="Avenir"/>
                <a:sym typeface="Avenir"/>
              </a:rPr>
              <a:t>Our color palette is bright, bold and </a:t>
            </a:r>
            <a:br>
              <a:rPr lang="en" sz="900">
                <a:solidFill>
                  <a:srgbClr val="26294D"/>
                </a:solidFill>
                <a:latin typeface="Avenir"/>
                <a:ea typeface="Avenir"/>
                <a:cs typeface="Avenir"/>
                <a:sym typeface="Avenir"/>
              </a:rPr>
            </a:br>
            <a:r>
              <a:rPr lang="en" sz="900">
                <a:solidFill>
                  <a:srgbClr val="26294D"/>
                </a:solidFill>
                <a:latin typeface="Avenir"/>
                <a:ea typeface="Avenir"/>
                <a:cs typeface="Avenir"/>
                <a:sym typeface="Avenir"/>
              </a:rPr>
              <a:t>modern. It reflects our purpose.</a:t>
            </a:r>
            <a:endParaRPr sz="900">
              <a:solidFill>
                <a:srgbClr val="26294D"/>
              </a:solidFill>
              <a:latin typeface="Avenir"/>
              <a:ea typeface="Avenir"/>
              <a:cs typeface="Avenir"/>
              <a:sym typeface="Avenir"/>
            </a:endParaRPr>
          </a:p>
          <a:p>
            <a:pPr marL="0" lvl="0" indent="0" algn="l" rtl="0">
              <a:lnSpc>
                <a:spcPct val="115000"/>
              </a:lnSpc>
              <a:spcBef>
                <a:spcPts val="0"/>
              </a:spcBef>
              <a:spcAft>
                <a:spcPts val="0"/>
              </a:spcAft>
              <a:buNone/>
            </a:pPr>
            <a:endParaRPr sz="900">
              <a:solidFill>
                <a:srgbClr val="26294D"/>
              </a:solidFill>
              <a:latin typeface="Avenir"/>
              <a:ea typeface="Avenir"/>
              <a:cs typeface="Avenir"/>
              <a:sym typeface="Avenir"/>
            </a:endParaRPr>
          </a:p>
          <a:p>
            <a:pPr marL="0" lvl="0" indent="0" algn="l" rtl="0">
              <a:lnSpc>
                <a:spcPct val="115000"/>
              </a:lnSpc>
              <a:spcBef>
                <a:spcPts val="0"/>
              </a:spcBef>
              <a:spcAft>
                <a:spcPts val="0"/>
              </a:spcAft>
              <a:buNone/>
            </a:pPr>
            <a:r>
              <a:rPr lang="en" sz="900">
                <a:solidFill>
                  <a:srgbClr val="26294D"/>
                </a:solidFill>
                <a:latin typeface="Avenir"/>
                <a:ea typeface="Avenir"/>
                <a:cs typeface="Avenir"/>
                <a:sym typeface="Avenir"/>
              </a:rPr>
              <a:t>They allow a certain flexibility in templates</a:t>
            </a:r>
            <a:endParaRPr sz="900">
              <a:solidFill>
                <a:srgbClr val="26294D"/>
              </a:solidFill>
              <a:latin typeface="Avenir"/>
              <a:ea typeface="Avenir"/>
              <a:cs typeface="Avenir"/>
              <a:sym typeface="Avenir"/>
            </a:endParaRPr>
          </a:p>
          <a:p>
            <a:pPr marL="0" lvl="0" indent="0" algn="l" rtl="0">
              <a:lnSpc>
                <a:spcPct val="115000"/>
              </a:lnSpc>
              <a:spcBef>
                <a:spcPts val="0"/>
              </a:spcBef>
              <a:spcAft>
                <a:spcPts val="0"/>
              </a:spcAft>
              <a:buNone/>
            </a:pPr>
            <a:r>
              <a:rPr lang="en" sz="900">
                <a:solidFill>
                  <a:srgbClr val="26294D"/>
                </a:solidFill>
                <a:latin typeface="Avenir"/>
                <a:ea typeface="Avenir"/>
                <a:cs typeface="Avenir"/>
                <a:sym typeface="Avenir"/>
              </a:rPr>
              <a:t>and compliment each other with the aim to</a:t>
            </a:r>
            <a:endParaRPr sz="900">
              <a:solidFill>
                <a:srgbClr val="26294D"/>
              </a:solidFill>
              <a:latin typeface="Avenir"/>
              <a:ea typeface="Avenir"/>
              <a:cs typeface="Avenir"/>
              <a:sym typeface="Avenir"/>
            </a:endParaRPr>
          </a:p>
          <a:p>
            <a:pPr marL="0" lvl="0" indent="0" algn="l" rtl="0">
              <a:lnSpc>
                <a:spcPct val="115000"/>
              </a:lnSpc>
              <a:spcBef>
                <a:spcPts val="0"/>
              </a:spcBef>
              <a:spcAft>
                <a:spcPts val="0"/>
              </a:spcAft>
              <a:buNone/>
            </a:pPr>
            <a:r>
              <a:rPr lang="en" sz="900">
                <a:solidFill>
                  <a:srgbClr val="26294D"/>
                </a:solidFill>
                <a:latin typeface="Avenir"/>
                <a:ea typeface="Avenir"/>
                <a:cs typeface="Avenir"/>
                <a:sym typeface="Avenir"/>
              </a:rPr>
              <a:t>create impactful and modern designs.</a:t>
            </a:r>
            <a:endParaRPr sz="900">
              <a:latin typeface="Avenir"/>
              <a:ea typeface="Avenir"/>
              <a:cs typeface="Avenir"/>
              <a:sym typeface="Avenir"/>
            </a:endParaRPr>
          </a:p>
        </p:txBody>
      </p:sp>
      <p:sp>
        <p:nvSpPr>
          <p:cNvPr id="396" name="Google Shape;396;p54"/>
          <p:cNvSpPr/>
          <p:nvPr/>
        </p:nvSpPr>
        <p:spPr>
          <a:xfrm>
            <a:off x="6828525" y="1793425"/>
            <a:ext cx="2315400" cy="16755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54"/>
          <p:cNvSpPr txBox="1"/>
          <p:nvPr/>
        </p:nvSpPr>
        <p:spPr>
          <a:xfrm>
            <a:off x="6912700" y="1830800"/>
            <a:ext cx="850500" cy="10863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Purple</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C56 M60 Y6 K0</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R136 G112 B170</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#8870aa</a:t>
            </a:r>
            <a:endParaRPr sz="600">
              <a:latin typeface="Avenir"/>
              <a:ea typeface="Avenir"/>
              <a:cs typeface="Avenir"/>
              <a:sym typeface="Avenir"/>
            </a:endParaRPr>
          </a:p>
        </p:txBody>
      </p:sp>
      <p:sp>
        <p:nvSpPr>
          <p:cNvPr id="398" name="Google Shape;398;p54"/>
          <p:cNvSpPr/>
          <p:nvPr/>
        </p:nvSpPr>
        <p:spPr>
          <a:xfrm>
            <a:off x="4572000" y="1793425"/>
            <a:ext cx="2256600" cy="1675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54"/>
          <p:cNvSpPr txBox="1"/>
          <p:nvPr/>
        </p:nvSpPr>
        <p:spPr>
          <a:xfrm>
            <a:off x="4656175" y="1830800"/>
            <a:ext cx="850500" cy="10863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Teal</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C76 M7 Y56 K0</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R43 G167 B139</a:t>
            </a: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r>
              <a:rPr lang="en" sz="600">
                <a:solidFill>
                  <a:srgbClr val="FFFFFF"/>
                </a:solidFill>
                <a:latin typeface="Avenir"/>
                <a:ea typeface="Avenir"/>
                <a:cs typeface="Avenir"/>
                <a:sym typeface="Avenir"/>
              </a:rPr>
              <a:t>#2ba78b</a:t>
            </a:r>
            <a:endParaRPr sz="600">
              <a:solidFill>
                <a:srgbClr val="FFFFFF"/>
              </a:solidFill>
              <a:latin typeface="Avenir"/>
              <a:ea typeface="Avenir"/>
              <a:cs typeface="Avenir"/>
              <a:sym typeface="Avenir"/>
            </a:endParaRPr>
          </a:p>
        </p:txBody>
      </p:sp>
      <p:sp>
        <p:nvSpPr>
          <p:cNvPr id="400" name="Google Shape;400;p54"/>
          <p:cNvSpPr/>
          <p:nvPr/>
        </p:nvSpPr>
        <p:spPr>
          <a:xfrm>
            <a:off x="6828525" y="3468925"/>
            <a:ext cx="2315400" cy="16755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54"/>
          <p:cNvSpPr txBox="1"/>
          <p:nvPr/>
        </p:nvSpPr>
        <p:spPr>
          <a:xfrm>
            <a:off x="6912700"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Orange</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C0 M47 Y81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R245 G155 B63</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#f59b3f</a:t>
            </a:r>
            <a:endParaRPr sz="500">
              <a:solidFill>
                <a:srgbClr val="FFFFFF"/>
              </a:solidFill>
            </a:endParaRPr>
          </a:p>
          <a:p>
            <a:pPr marL="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402" name="Google Shape;402;p54"/>
          <p:cNvSpPr/>
          <p:nvPr/>
        </p:nvSpPr>
        <p:spPr>
          <a:xfrm>
            <a:off x="4572000" y="3468925"/>
            <a:ext cx="2256600" cy="1675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54"/>
          <p:cNvSpPr txBox="1"/>
          <p:nvPr/>
        </p:nvSpPr>
        <p:spPr>
          <a:xfrm>
            <a:off x="4656175"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Sky Blue</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C58 M0 Y11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R104 G198 B226</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#68c6e2</a:t>
            </a:r>
            <a:endParaRPr sz="500">
              <a:solidFill>
                <a:srgbClr val="FFFFFF"/>
              </a:solidFill>
            </a:endParaRPr>
          </a:p>
          <a:p>
            <a:pPr marL="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404" name="Google Shape;404;p54"/>
          <p:cNvSpPr/>
          <p:nvPr/>
        </p:nvSpPr>
        <p:spPr>
          <a:xfrm>
            <a:off x="2256525" y="3468925"/>
            <a:ext cx="2315400" cy="1675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54"/>
          <p:cNvSpPr txBox="1"/>
          <p:nvPr/>
        </p:nvSpPr>
        <p:spPr>
          <a:xfrm>
            <a:off x="2340700"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Pink</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C7 M66 Y38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R227 G116 B126</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#e3747e</a:t>
            </a:r>
            <a:endParaRPr sz="500">
              <a:solidFill>
                <a:srgbClr val="FFFFFF"/>
              </a:solidFill>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a:p>
            <a:pPr marL="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406" name="Google Shape;406;p54"/>
          <p:cNvSpPr/>
          <p:nvPr/>
        </p:nvSpPr>
        <p:spPr>
          <a:xfrm>
            <a:off x="0" y="3468925"/>
            <a:ext cx="2256600" cy="1675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54"/>
          <p:cNvSpPr txBox="1"/>
          <p:nvPr/>
        </p:nvSpPr>
        <p:spPr>
          <a:xfrm>
            <a:off x="84175"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Yellow</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C2 M11 Y90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R255 G222 B20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#ffde14</a:t>
            </a:r>
            <a:endParaRPr sz="500">
              <a:solidFill>
                <a:srgbClr val="FFFFFF"/>
              </a:solidFill>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408" name="Google Shape;408;p54"/>
          <p:cNvSpPr/>
          <p:nvPr/>
        </p:nvSpPr>
        <p:spPr>
          <a:xfrm>
            <a:off x="0" y="1793425"/>
            <a:ext cx="1145100" cy="1675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54"/>
          <p:cNvSpPr txBox="1"/>
          <p:nvPr/>
        </p:nvSpPr>
        <p:spPr>
          <a:xfrm>
            <a:off x="84175"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Light Grey</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C0 M0 Y0 K10</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R237 G237 B237</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#ededed</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410" name="Google Shape;410;p54"/>
          <p:cNvSpPr txBox="1"/>
          <p:nvPr/>
        </p:nvSpPr>
        <p:spPr>
          <a:xfrm>
            <a:off x="1212450"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SkWhite</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C0 M0 Y0 K0</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R0 G0 B0</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9A9A9A"/>
                </a:solidFill>
                <a:latin typeface="Avenir"/>
                <a:ea typeface="Avenir"/>
                <a:cs typeface="Avenir"/>
                <a:sym typeface="Avenir"/>
              </a:rPr>
              <a:t>#ffffff</a:t>
            </a:r>
            <a:endParaRPr sz="600">
              <a:solidFill>
                <a:srgbClr val="9A9A9A"/>
              </a:solidFill>
              <a:latin typeface="Avenir"/>
              <a:ea typeface="Avenir"/>
              <a:cs typeface="Avenir"/>
              <a:sym typeface="Avenir"/>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
        <p:nvSpPr>
          <p:cNvPr id="411" name="Google Shape;411;p54"/>
          <p:cNvSpPr txBox="1"/>
          <p:nvPr/>
        </p:nvSpPr>
        <p:spPr>
          <a:xfrm>
            <a:off x="2340700"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Solvay Blue</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C76 M21 Y0 K0</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R0 G158 B224</a:t>
            </a:r>
            <a:endParaRPr sz="600">
              <a:solidFill>
                <a:srgbClr val="FFFFFF"/>
              </a:solidFill>
              <a:latin typeface="Avenir"/>
              <a:ea typeface="Avenir"/>
              <a:cs typeface="Avenir"/>
              <a:sym typeface="Avenir"/>
            </a:endParaRPr>
          </a:p>
          <a:p>
            <a:pPr marL="0" marR="0" lvl="0" indent="0" algn="l" rtl="0">
              <a:lnSpc>
                <a:spcPct val="115000"/>
              </a:lnSpc>
              <a:spcBef>
                <a:spcPts val="0"/>
              </a:spcBef>
              <a:spcAft>
                <a:spcPts val="0"/>
              </a:spcAft>
              <a:buNone/>
            </a:pPr>
            <a:r>
              <a:rPr lang="en" sz="600">
                <a:solidFill>
                  <a:srgbClr val="FFFFFF"/>
                </a:solidFill>
                <a:latin typeface="Avenir"/>
                <a:ea typeface="Avenir"/>
                <a:cs typeface="Avenir"/>
                <a:sym typeface="Avenir"/>
              </a:rPr>
              <a:t>#009EE0</a:t>
            </a:r>
            <a:endParaRPr sz="500">
              <a:solidFill>
                <a:srgbClr val="FFFFFF"/>
              </a:solidFill>
            </a:endParaRPr>
          </a:p>
          <a:p>
            <a:pPr marL="0" marR="0" lvl="0" indent="0" algn="l" rtl="0">
              <a:lnSpc>
                <a:spcPct val="115000"/>
              </a:lnSpc>
              <a:spcBef>
                <a:spcPts val="0"/>
              </a:spcBef>
              <a:spcAft>
                <a:spcPts val="0"/>
              </a:spcAft>
              <a:buNone/>
            </a:pPr>
            <a:endParaRPr sz="600">
              <a:solidFill>
                <a:srgbClr val="FFFFFF"/>
              </a:solidFill>
              <a:latin typeface="Avenir"/>
              <a:ea typeface="Avenir"/>
              <a:cs typeface="Avenir"/>
              <a:sym typeface="Avenir"/>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12"/>
        <p:cNvGrpSpPr/>
        <p:nvPr/>
      </p:nvGrpSpPr>
      <p:grpSpPr>
        <a:xfrm>
          <a:off x="0" y="0"/>
          <a:ext cx="0" cy="0"/>
          <a:chOff x="0" y="0"/>
          <a:chExt cx="0" cy="0"/>
        </a:xfrm>
      </p:grpSpPr>
      <p:sp>
        <p:nvSpPr>
          <p:cNvPr id="413" name="Google Shape;413;p55"/>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only- Custom ">
  <p:cSld name="CUSTOM">
    <p:spTree>
      <p:nvGrpSpPr>
        <p:cNvPr id="1" name="Shape 414"/>
        <p:cNvGrpSpPr/>
        <p:nvPr/>
      </p:nvGrpSpPr>
      <p:grpSpPr>
        <a:xfrm>
          <a:off x="0" y="0"/>
          <a:ext cx="0" cy="0"/>
          <a:chOff x="0" y="0"/>
          <a:chExt cx="0" cy="0"/>
        </a:xfrm>
      </p:grpSpPr>
      <p:sp>
        <p:nvSpPr>
          <p:cNvPr id="415" name="Google Shape;415;p56"/>
          <p:cNvSpPr/>
          <p:nvPr/>
        </p:nvSpPr>
        <p:spPr>
          <a:xfrm>
            <a:off x="6124352" y="0"/>
            <a:ext cx="3019648" cy="5142697"/>
          </a:xfrm>
          <a:custGeom>
            <a:avLst/>
            <a:gdLst/>
            <a:ahLst/>
            <a:cxnLst/>
            <a:rect l="l" t="t" r="r" b="b"/>
            <a:pathLst>
              <a:path w="3019648" h="5207794" extrusionOk="0">
                <a:moveTo>
                  <a:pt x="1421304" y="5190743"/>
                </a:moveTo>
                <a:cubicBezTo>
                  <a:pt x="1435912" y="5188536"/>
                  <a:pt x="1451345" y="5192002"/>
                  <a:pt x="1464144" y="5201662"/>
                </a:cubicBezTo>
                <a:lnTo>
                  <a:pt x="1467000" y="5207794"/>
                </a:lnTo>
                <a:lnTo>
                  <a:pt x="1390034" y="5207794"/>
                </a:lnTo>
                <a:lnTo>
                  <a:pt x="1400446" y="5198241"/>
                </a:lnTo>
                <a:cubicBezTo>
                  <a:pt x="1406903" y="5194367"/>
                  <a:pt x="1414001" y="5191845"/>
                  <a:pt x="1421304" y="5190743"/>
                </a:cubicBezTo>
                <a:close/>
                <a:moveTo>
                  <a:pt x="1900899" y="5163178"/>
                </a:moveTo>
                <a:cubicBezTo>
                  <a:pt x="1895978" y="5164330"/>
                  <a:pt x="1891488" y="5167398"/>
                  <a:pt x="1888597" y="5172114"/>
                </a:cubicBezTo>
                <a:cubicBezTo>
                  <a:pt x="1882816" y="5181509"/>
                  <a:pt x="1885616" y="5193896"/>
                  <a:pt x="1894852" y="5199767"/>
                </a:cubicBezTo>
                <a:cubicBezTo>
                  <a:pt x="1903681" y="5205373"/>
                  <a:pt x="1915289" y="5203063"/>
                  <a:pt x="1921356" y="5194464"/>
                </a:cubicBezTo>
                <a:cubicBezTo>
                  <a:pt x="1927703" y="5185447"/>
                  <a:pt x="1925671" y="5172910"/>
                  <a:pt x="1916815" y="5166432"/>
                </a:cubicBezTo>
                <a:cubicBezTo>
                  <a:pt x="1916480" y="5166205"/>
                  <a:pt x="1916138" y="5165940"/>
                  <a:pt x="1915791" y="5165750"/>
                </a:cubicBezTo>
                <a:cubicBezTo>
                  <a:pt x="1911173" y="5162796"/>
                  <a:pt x="1905820" y="5162028"/>
                  <a:pt x="1900899" y="5163178"/>
                </a:cubicBezTo>
                <a:close/>
                <a:moveTo>
                  <a:pt x="1057588" y="5042590"/>
                </a:moveTo>
                <a:cubicBezTo>
                  <a:pt x="1070949" y="5043129"/>
                  <a:pt x="1084107" y="5048831"/>
                  <a:pt x="1093924" y="5059569"/>
                </a:cubicBezTo>
                <a:cubicBezTo>
                  <a:pt x="1113665" y="5081199"/>
                  <a:pt x="1112463" y="5114990"/>
                  <a:pt x="1091237" y="5135066"/>
                </a:cubicBezTo>
                <a:cubicBezTo>
                  <a:pt x="1070010" y="5155143"/>
                  <a:pt x="1036800" y="5153931"/>
                  <a:pt x="1017055" y="5132339"/>
                </a:cubicBezTo>
                <a:cubicBezTo>
                  <a:pt x="1016966" y="5132225"/>
                  <a:pt x="1016873" y="5132149"/>
                  <a:pt x="1016784" y="5132036"/>
                </a:cubicBezTo>
                <a:cubicBezTo>
                  <a:pt x="997203" y="5110293"/>
                  <a:pt x="998659" y="5076502"/>
                  <a:pt x="1020034" y="5056577"/>
                </a:cubicBezTo>
                <a:cubicBezTo>
                  <a:pt x="1030664" y="5046672"/>
                  <a:pt x="1044228" y="5042050"/>
                  <a:pt x="1057588" y="5042590"/>
                </a:cubicBezTo>
                <a:close/>
                <a:moveTo>
                  <a:pt x="1729162" y="5031997"/>
                </a:moveTo>
                <a:cubicBezTo>
                  <a:pt x="1724143" y="5032542"/>
                  <a:pt x="1719321" y="5034966"/>
                  <a:pt x="1715793" y="5039151"/>
                </a:cubicBezTo>
                <a:cubicBezTo>
                  <a:pt x="1709133" y="5047978"/>
                  <a:pt x="1710618" y="5060592"/>
                  <a:pt x="1719143" y="5067562"/>
                </a:cubicBezTo>
                <a:cubicBezTo>
                  <a:pt x="1727676" y="5074457"/>
                  <a:pt x="1740090" y="5073017"/>
                  <a:pt x="1746877" y="5064342"/>
                </a:cubicBezTo>
                <a:cubicBezTo>
                  <a:pt x="1753663" y="5055668"/>
                  <a:pt x="1752245" y="5043016"/>
                  <a:pt x="1743713" y="5036122"/>
                </a:cubicBezTo>
                <a:cubicBezTo>
                  <a:pt x="1739399" y="5032788"/>
                  <a:pt x="1734182" y="5031452"/>
                  <a:pt x="1729162" y="5031997"/>
                </a:cubicBezTo>
                <a:close/>
                <a:moveTo>
                  <a:pt x="891169" y="5031362"/>
                </a:moveTo>
                <a:cubicBezTo>
                  <a:pt x="901997" y="5032239"/>
                  <a:pt x="912493" y="5037315"/>
                  <a:pt x="920093" y="5046387"/>
                </a:cubicBezTo>
                <a:cubicBezTo>
                  <a:pt x="935295" y="5064533"/>
                  <a:pt x="933159" y="5091806"/>
                  <a:pt x="915320" y="5107262"/>
                </a:cubicBezTo>
                <a:cubicBezTo>
                  <a:pt x="897481" y="5122754"/>
                  <a:pt x="870697" y="5120558"/>
                  <a:pt x="855493" y="5102413"/>
                </a:cubicBezTo>
                <a:cubicBezTo>
                  <a:pt x="855420" y="5102337"/>
                  <a:pt x="855345" y="5102224"/>
                  <a:pt x="855274" y="5102148"/>
                </a:cubicBezTo>
                <a:cubicBezTo>
                  <a:pt x="840190" y="5084154"/>
                  <a:pt x="842290" y="5057145"/>
                  <a:pt x="859961" y="5041803"/>
                </a:cubicBezTo>
                <a:cubicBezTo>
                  <a:pt x="860061" y="5041728"/>
                  <a:pt x="860166" y="5041614"/>
                  <a:pt x="860266" y="5041538"/>
                </a:cubicBezTo>
                <a:cubicBezTo>
                  <a:pt x="869186" y="5033810"/>
                  <a:pt x="880342" y="5030486"/>
                  <a:pt x="891169" y="5031362"/>
                </a:cubicBezTo>
                <a:close/>
                <a:moveTo>
                  <a:pt x="1589783" y="5028569"/>
                </a:moveTo>
                <a:cubicBezTo>
                  <a:pt x="1584734" y="5028867"/>
                  <a:pt x="1579772" y="5030705"/>
                  <a:pt x="1575610" y="5034038"/>
                </a:cubicBezTo>
                <a:cubicBezTo>
                  <a:pt x="1564617" y="5042826"/>
                  <a:pt x="1562715" y="5059040"/>
                  <a:pt x="1571355" y="5070214"/>
                </a:cubicBezTo>
                <a:lnTo>
                  <a:pt x="1570238" y="5072865"/>
                </a:lnTo>
                <a:cubicBezTo>
                  <a:pt x="1570402" y="5073017"/>
                  <a:pt x="1570569" y="5073169"/>
                  <a:pt x="1570737" y="5073320"/>
                </a:cubicBezTo>
                <a:cubicBezTo>
                  <a:pt x="1581719" y="5082791"/>
                  <a:pt x="1598161" y="5081389"/>
                  <a:pt x="1607465" y="5070214"/>
                </a:cubicBezTo>
                <a:cubicBezTo>
                  <a:pt x="1607792" y="5069835"/>
                  <a:pt x="1608108" y="5069456"/>
                  <a:pt x="1608414" y="5069078"/>
                </a:cubicBezTo>
                <a:cubicBezTo>
                  <a:pt x="1617299" y="5057827"/>
                  <a:pt x="1615542" y="5041387"/>
                  <a:pt x="1604487" y="5032333"/>
                </a:cubicBezTo>
                <a:cubicBezTo>
                  <a:pt x="1599971" y="5029511"/>
                  <a:pt x="1594833" y="5028270"/>
                  <a:pt x="1589783" y="5028569"/>
                </a:cubicBezTo>
                <a:close/>
                <a:moveTo>
                  <a:pt x="1250408" y="5020396"/>
                </a:moveTo>
                <a:cubicBezTo>
                  <a:pt x="1265175" y="5020410"/>
                  <a:pt x="1279936" y="5026159"/>
                  <a:pt x="1291194" y="5037637"/>
                </a:cubicBezTo>
                <a:cubicBezTo>
                  <a:pt x="1313705" y="5060592"/>
                  <a:pt x="1313671" y="5097754"/>
                  <a:pt x="1291115" y="5120672"/>
                </a:cubicBezTo>
                <a:cubicBezTo>
                  <a:pt x="1268564" y="5143590"/>
                  <a:pt x="1232030" y="5143552"/>
                  <a:pt x="1209515" y="5120596"/>
                </a:cubicBezTo>
                <a:cubicBezTo>
                  <a:pt x="1209363" y="5120445"/>
                  <a:pt x="1209214" y="5120293"/>
                  <a:pt x="1209066" y="5120141"/>
                </a:cubicBezTo>
                <a:cubicBezTo>
                  <a:pt x="1186800" y="5097223"/>
                  <a:pt x="1187004" y="5060289"/>
                  <a:pt x="1209515" y="5037637"/>
                </a:cubicBezTo>
                <a:cubicBezTo>
                  <a:pt x="1209541" y="5037598"/>
                  <a:pt x="1209568" y="5037598"/>
                  <a:pt x="1209590" y="5037561"/>
                </a:cubicBezTo>
                <a:cubicBezTo>
                  <a:pt x="1220868" y="5026102"/>
                  <a:pt x="1235640" y="5020382"/>
                  <a:pt x="1250408" y="5020396"/>
                </a:cubicBezTo>
                <a:close/>
                <a:moveTo>
                  <a:pt x="1443860" y="5009084"/>
                </a:moveTo>
                <a:cubicBezTo>
                  <a:pt x="1434914" y="5009491"/>
                  <a:pt x="1426117" y="5013374"/>
                  <a:pt x="1419591" y="5020628"/>
                </a:cubicBezTo>
                <a:cubicBezTo>
                  <a:pt x="1406543" y="5035137"/>
                  <a:pt x="1407522" y="5057637"/>
                  <a:pt x="1421776" y="5070934"/>
                </a:cubicBezTo>
                <a:cubicBezTo>
                  <a:pt x="1436034" y="5084192"/>
                  <a:pt x="1458169" y="5083207"/>
                  <a:pt x="1471216" y="5068699"/>
                </a:cubicBezTo>
                <a:cubicBezTo>
                  <a:pt x="1471283" y="5068623"/>
                  <a:pt x="1471354" y="5068547"/>
                  <a:pt x="1471421" y="5068471"/>
                </a:cubicBezTo>
                <a:cubicBezTo>
                  <a:pt x="1484361" y="5054152"/>
                  <a:pt x="1483434" y="5031878"/>
                  <a:pt x="1469355" y="5018696"/>
                </a:cubicBezTo>
                <a:cubicBezTo>
                  <a:pt x="1469247" y="5018582"/>
                  <a:pt x="1469139" y="5018506"/>
                  <a:pt x="1469031" y="5018393"/>
                </a:cubicBezTo>
                <a:cubicBezTo>
                  <a:pt x="1461904" y="5011745"/>
                  <a:pt x="1452807" y="5008677"/>
                  <a:pt x="1443860" y="5009084"/>
                </a:cubicBezTo>
                <a:close/>
                <a:moveTo>
                  <a:pt x="1566316" y="4888566"/>
                </a:moveTo>
                <a:cubicBezTo>
                  <a:pt x="1561267" y="4888566"/>
                  <a:pt x="1556219" y="4890526"/>
                  <a:pt x="1552369" y="4894447"/>
                </a:cubicBezTo>
                <a:lnTo>
                  <a:pt x="1551253" y="4895204"/>
                </a:lnTo>
                <a:cubicBezTo>
                  <a:pt x="1543748" y="4903349"/>
                  <a:pt x="1544165" y="4916152"/>
                  <a:pt x="1552183" y="4923804"/>
                </a:cubicBezTo>
                <a:cubicBezTo>
                  <a:pt x="1560202" y="4931457"/>
                  <a:pt x="1572785" y="4931001"/>
                  <a:pt x="1580289" y="4922857"/>
                </a:cubicBezTo>
                <a:cubicBezTo>
                  <a:pt x="1580297" y="4922857"/>
                  <a:pt x="1580300" y="4922857"/>
                  <a:pt x="1580308" y="4922857"/>
                </a:cubicBezTo>
                <a:cubicBezTo>
                  <a:pt x="1588006" y="4914977"/>
                  <a:pt x="1587998" y="4902288"/>
                  <a:pt x="1580289" y="4894447"/>
                </a:cubicBezTo>
                <a:cubicBezTo>
                  <a:pt x="1580282" y="4894447"/>
                  <a:pt x="1580278" y="4894447"/>
                  <a:pt x="1580270" y="4894447"/>
                </a:cubicBezTo>
                <a:cubicBezTo>
                  <a:pt x="1576416" y="4890526"/>
                  <a:pt x="1571365" y="4888566"/>
                  <a:pt x="1566316" y="4888566"/>
                </a:cubicBezTo>
                <a:close/>
                <a:moveTo>
                  <a:pt x="1428886" y="4871334"/>
                </a:moveTo>
                <a:cubicBezTo>
                  <a:pt x="1422218" y="4871405"/>
                  <a:pt x="1415574" y="4874066"/>
                  <a:pt x="1410537" y="4879294"/>
                </a:cubicBezTo>
                <a:cubicBezTo>
                  <a:pt x="1410411" y="4879407"/>
                  <a:pt x="1410284" y="4879559"/>
                  <a:pt x="1410161" y="4879672"/>
                </a:cubicBezTo>
                <a:cubicBezTo>
                  <a:pt x="1400088" y="4890127"/>
                  <a:pt x="1400259" y="4906909"/>
                  <a:pt x="1410537" y="4917174"/>
                </a:cubicBezTo>
                <a:cubicBezTo>
                  <a:pt x="1420816" y="4927629"/>
                  <a:pt x="1437486" y="4927629"/>
                  <a:pt x="1447764" y="4917174"/>
                </a:cubicBezTo>
                <a:cubicBezTo>
                  <a:pt x="1458041" y="4906720"/>
                  <a:pt x="1458041" y="4889749"/>
                  <a:pt x="1447764" y="4879294"/>
                </a:cubicBezTo>
                <a:cubicBezTo>
                  <a:pt x="1447641" y="4879180"/>
                  <a:pt x="1447514" y="4879028"/>
                  <a:pt x="1447388" y="4878915"/>
                </a:cubicBezTo>
                <a:cubicBezTo>
                  <a:pt x="1442249" y="4873783"/>
                  <a:pt x="1435554" y="4871264"/>
                  <a:pt x="1428886" y="4871334"/>
                </a:cubicBezTo>
                <a:close/>
                <a:moveTo>
                  <a:pt x="895729" y="4847649"/>
                </a:moveTo>
                <a:cubicBezTo>
                  <a:pt x="908721" y="4849103"/>
                  <a:pt x="921178" y="4855505"/>
                  <a:pt x="930151" y="4866528"/>
                </a:cubicBezTo>
                <a:cubicBezTo>
                  <a:pt x="948522" y="4889067"/>
                  <a:pt x="945451" y="4922516"/>
                  <a:pt x="923294" y="4941191"/>
                </a:cubicBezTo>
                <a:cubicBezTo>
                  <a:pt x="901137" y="4959905"/>
                  <a:pt x="868281" y="4956761"/>
                  <a:pt x="849909" y="4934222"/>
                </a:cubicBezTo>
                <a:cubicBezTo>
                  <a:pt x="849381" y="4933578"/>
                  <a:pt x="848864" y="4932933"/>
                  <a:pt x="848365" y="4932251"/>
                </a:cubicBezTo>
                <a:cubicBezTo>
                  <a:pt x="831025" y="4909144"/>
                  <a:pt x="835384" y="4876111"/>
                  <a:pt x="858099" y="4858459"/>
                </a:cubicBezTo>
                <a:cubicBezTo>
                  <a:pt x="869211" y="4849690"/>
                  <a:pt x="882738" y="4846196"/>
                  <a:pt x="895729" y="4847649"/>
                </a:cubicBezTo>
                <a:close/>
                <a:moveTo>
                  <a:pt x="1283434" y="4845760"/>
                </a:moveTo>
                <a:cubicBezTo>
                  <a:pt x="1274484" y="4845760"/>
                  <a:pt x="1265534" y="4849236"/>
                  <a:pt x="1258702" y="4856186"/>
                </a:cubicBezTo>
                <a:cubicBezTo>
                  <a:pt x="1245030" y="4870089"/>
                  <a:pt x="1245018" y="4892628"/>
                  <a:pt x="1258676" y="4906530"/>
                </a:cubicBezTo>
                <a:cubicBezTo>
                  <a:pt x="1272339" y="4920470"/>
                  <a:pt x="1294492" y="4920470"/>
                  <a:pt x="1308166" y="4906567"/>
                </a:cubicBezTo>
                <a:cubicBezTo>
                  <a:pt x="1321645" y="4892590"/>
                  <a:pt x="1321645" y="4870164"/>
                  <a:pt x="1308166" y="4856186"/>
                </a:cubicBezTo>
                <a:cubicBezTo>
                  <a:pt x="1301335" y="4849236"/>
                  <a:pt x="1292385" y="4845760"/>
                  <a:pt x="1283434" y="4845760"/>
                </a:cubicBezTo>
                <a:close/>
                <a:moveTo>
                  <a:pt x="1090539" y="4840461"/>
                </a:moveTo>
                <a:cubicBezTo>
                  <a:pt x="1105263" y="4841602"/>
                  <a:pt x="1119558" y="4848459"/>
                  <a:pt x="1129937" y="4860770"/>
                </a:cubicBezTo>
                <a:cubicBezTo>
                  <a:pt x="1150691" y="4885354"/>
                  <a:pt x="1147917" y="4922440"/>
                  <a:pt x="1123735" y="4943578"/>
                </a:cubicBezTo>
                <a:cubicBezTo>
                  <a:pt x="1099553" y="4964678"/>
                  <a:pt x="1063127" y="4961874"/>
                  <a:pt x="1042369" y="4937252"/>
                </a:cubicBezTo>
                <a:cubicBezTo>
                  <a:pt x="1021698" y="4912743"/>
                  <a:pt x="1024356" y="4875847"/>
                  <a:pt x="1048325" y="4854671"/>
                </a:cubicBezTo>
                <a:cubicBezTo>
                  <a:pt x="1048408" y="4854596"/>
                  <a:pt x="1048490" y="4854520"/>
                  <a:pt x="1048571" y="4854444"/>
                </a:cubicBezTo>
                <a:cubicBezTo>
                  <a:pt x="1060662" y="4843895"/>
                  <a:pt x="1075815" y="4839320"/>
                  <a:pt x="1090539" y="4840461"/>
                </a:cubicBezTo>
                <a:close/>
                <a:moveTo>
                  <a:pt x="730915" y="4824050"/>
                </a:moveTo>
                <a:cubicBezTo>
                  <a:pt x="741610" y="4825683"/>
                  <a:pt x="751694" y="4831450"/>
                  <a:pt x="758657" y="4840958"/>
                </a:cubicBezTo>
                <a:cubicBezTo>
                  <a:pt x="772654" y="4860089"/>
                  <a:pt x="768764" y="4887134"/>
                  <a:pt x="749965" y="4901417"/>
                </a:cubicBezTo>
                <a:cubicBezTo>
                  <a:pt x="731165" y="4915660"/>
                  <a:pt x="704579" y="4911683"/>
                  <a:pt x="690581" y="4892552"/>
                </a:cubicBezTo>
                <a:cubicBezTo>
                  <a:pt x="676730" y="4873270"/>
                  <a:pt x="680713" y="4846224"/>
                  <a:pt x="699516" y="4831942"/>
                </a:cubicBezTo>
                <a:cubicBezTo>
                  <a:pt x="708918" y="4824915"/>
                  <a:pt x="720221" y="4822415"/>
                  <a:pt x="730915" y="4824050"/>
                </a:cubicBezTo>
                <a:close/>
                <a:moveTo>
                  <a:pt x="1418528" y="4735147"/>
                </a:moveTo>
                <a:cubicBezTo>
                  <a:pt x="1413478" y="4735147"/>
                  <a:pt x="1408431" y="4737107"/>
                  <a:pt x="1404581" y="4741028"/>
                </a:cubicBezTo>
                <a:lnTo>
                  <a:pt x="1403465" y="4740270"/>
                </a:lnTo>
                <a:cubicBezTo>
                  <a:pt x="1403457" y="4740270"/>
                  <a:pt x="1403453" y="4740270"/>
                  <a:pt x="1403446" y="4740270"/>
                </a:cubicBezTo>
                <a:cubicBezTo>
                  <a:pt x="1395748" y="4748150"/>
                  <a:pt x="1395754" y="4760839"/>
                  <a:pt x="1403465" y="4768681"/>
                </a:cubicBezTo>
                <a:cubicBezTo>
                  <a:pt x="1410969" y="4776826"/>
                  <a:pt x="1423552" y="4777280"/>
                  <a:pt x="1431571" y="4769629"/>
                </a:cubicBezTo>
                <a:cubicBezTo>
                  <a:pt x="1439589" y="4761976"/>
                  <a:pt x="1440006" y="4749172"/>
                  <a:pt x="1432501" y="4741028"/>
                </a:cubicBezTo>
                <a:cubicBezTo>
                  <a:pt x="1432494" y="4741028"/>
                  <a:pt x="1432490" y="4741028"/>
                  <a:pt x="1432482" y="4741028"/>
                </a:cubicBezTo>
                <a:cubicBezTo>
                  <a:pt x="1428627" y="4737107"/>
                  <a:pt x="1423577" y="4735147"/>
                  <a:pt x="1418528" y="4735147"/>
                </a:cubicBezTo>
                <a:close/>
                <a:moveTo>
                  <a:pt x="1280257" y="4707182"/>
                </a:moveTo>
                <a:cubicBezTo>
                  <a:pt x="1273820" y="4706434"/>
                  <a:pt x="1267103" y="4708185"/>
                  <a:pt x="1261632" y="4712617"/>
                </a:cubicBezTo>
                <a:cubicBezTo>
                  <a:pt x="1261059" y="4713073"/>
                  <a:pt x="1260508" y="4713565"/>
                  <a:pt x="1259976" y="4714095"/>
                </a:cubicBezTo>
                <a:cubicBezTo>
                  <a:pt x="1249832" y="4723868"/>
                  <a:pt x="1249407" y="4740157"/>
                  <a:pt x="1259027" y="4750499"/>
                </a:cubicBezTo>
                <a:cubicBezTo>
                  <a:pt x="1268061" y="4760195"/>
                  <a:pt x="1282881" y="4761256"/>
                  <a:pt x="1293156" y="4752923"/>
                </a:cubicBezTo>
                <a:cubicBezTo>
                  <a:pt x="1304096" y="4744059"/>
                  <a:pt x="1305906" y="4727883"/>
                  <a:pt x="1297202" y="4716747"/>
                </a:cubicBezTo>
                <a:cubicBezTo>
                  <a:pt x="1292851" y="4711178"/>
                  <a:pt x="1286694" y="4707930"/>
                  <a:pt x="1280257" y="4707182"/>
                </a:cubicBezTo>
                <a:close/>
                <a:moveTo>
                  <a:pt x="1136487" y="4668174"/>
                </a:moveTo>
                <a:cubicBezTo>
                  <a:pt x="1127632" y="4666820"/>
                  <a:pt x="1118267" y="4668903"/>
                  <a:pt x="1110494" y="4674736"/>
                </a:cubicBezTo>
                <a:cubicBezTo>
                  <a:pt x="1109816" y="4675228"/>
                  <a:pt x="1109158" y="4675797"/>
                  <a:pt x="1108517" y="4676328"/>
                </a:cubicBezTo>
                <a:cubicBezTo>
                  <a:pt x="1093843" y="4689131"/>
                  <a:pt x="1092133" y="4711595"/>
                  <a:pt x="1104709" y="4726557"/>
                </a:cubicBezTo>
                <a:cubicBezTo>
                  <a:pt x="1117280" y="4741483"/>
                  <a:pt x="1139370" y="4743225"/>
                  <a:pt x="1154048" y="4730422"/>
                </a:cubicBezTo>
                <a:cubicBezTo>
                  <a:pt x="1167982" y="4718262"/>
                  <a:pt x="1170331" y="4697237"/>
                  <a:pt x="1159431" y="4682237"/>
                </a:cubicBezTo>
                <a:cubicBezTo>
                  <a:pt x="1153691" y="4674320"/>
                  <a:pt x="1145344" y="4669528"/>
                  <a:pt x="1136487" y="4668174"/>
                </a:cubicBezTo>
                <a:close/>
                <a:moveTo>
                  <a:pt x="944097" y="4648869"/>
                </a:moveTo>
                <a:cubicBezTo>
                  <a:pt x="958672" y="4651127"/>
                  <a:pt x="972403" y="4659035"/>
                  <a:pt x="981847" y="4672047"/>
                </a:cubicBezTo>
                <a:cubicBezTo>
                  <a:pt x="1000773" y="4698146"/>
                  <a:pt x="995327" y="4734891"/>
                  <a:pt x="969690" y="4754173"/>
                </a:cubicBezTo>
                <a:cubicBezTo>
                  <a:pt x="944047" y="4773417"/>
                  <a:pt x="907920" y="4767885"/>
                  <a:pt x="888997" y="4741786"/>
                </a:cubicBezTo>
                <a:cubicBezTo>
                  <a:pt x="888967" y="4741748"/>
                  <a:pt x="888938" y="4741710"/>
                  <a:pt x="888908" y="4741672"/>
                </a:cubicBezTo>
                <a:cubicBezTo>
                  <a:pt x="870049" y="4715534"/>
                  <a:pt x="875592" y="4678789"/>
                  <a:pt x="901282" y="4659584"/>
                </a:cubicBezTo>
                <a:cubicBezTo>
                  <a:pt x="914103" y="4650000"/>
                  <a:pt x="929522" y="4646610"/>
                  <a:pt x="944097" y="4648869"/>
                </a:cubicBezTo>
                <a:close/>
                <a:moveTo>
                  <a:pt x="731586" y="4638059"/>
                </a:moveTo>
                <a:cubicBezTo>
                  <a:pt x="751873" y="4635393"/>
                  <a:pt x="772692" y="4645009"/>
                  <a:pt x="783647" y="4664129"/>
                </a:cubicBezTo>
                <a:cubicBezTo>
                  <a:pt x="785232" y="4666137"/>
                  <a:pt x="786673" y="4668297"/>
                  <a:pt x="787954" y="4670531"/>
                </a:cubicBezTo>
                <a:cubicBezTo>
                  <a:pt x="802565" y="4695988"/>
                  <a:pt x="794108" y="4728717"/>
                  <a:pt x="769070" y="4743566"/>
                </a:cubicBezTo>
                <a:cubicBezTo>
                  <a:pt x="744030" y="4758454"/>
                  <a:pt x="711890" y="4749855"/>
                  <a:pt x="697282" y="4724360"/>
                </a:cubicBezTo>
                <a:cubicBezTo>
                  <a:pt x="695696" y="4722353"/>
                  <a:pt x="694256" y="4720193"/>
                  <a:pt x="692975" y="4717959"/>
                </a:cubicBezTo>
                <a:cubicBezTo>
                  <a:pt x="678363" y="4692503"/>
                  <a:pt x="686822" y="4659774"/>
                  <a:pt x="711860" y="4644924"/>
                </a:cubicBezTo>
                <a:cubicBezTo>
                  <a:pt x="718120" y="4641202"/>
                  <a:pt x="724824" y="4638948"/>
                  <a:pt x="731586" y="4638059"/>
                </a:cubicBezTo>
                <a:close/>
                <a:moveTo>
                  <a:pt x="587877" y="4604079"/>
                </a:moveTo>
                <a:cubicBezTo>
                  <a:pt x="598350" y="4607005"/>
                  <a:pt x="607727" y="4613994"/>
                  <a:pt x="613523" y="4624354"/>
                </a:cubicBezTo>
                <a:cubicBezTo>
                  <a:pt x="614204" y="4625378"/>
                  <a:pt x="614845" y="4626401"/>
                  <a:pt x="615440" y="4627461"/>
                </a:cubicBezTo>
                <a:cubicBezTo>
                  <a:pt x="627032" y="4648181"/>
                  <a:pt x="619922" y="4674547"/>
                  <a:pt x="599551" y="4686366"/>
                </a:cubicBezTo>
                <a:cubicBezTo>
                  <a:pt x="579182" y="4698146"/>
                  <a:pt x="553268" y="4690912"/>
                  <a:pt x="541676" y="4670191"/>
                </a:cubicBezTo>
                <a:cubicBezTo>
                  <a:pt x="540995" y="4669168"/>
                  <a:pt x="540355" y="4668145"/>
                  <a:pt x="539759" y="4667085"/>
                </a:cubicBezTo>
                <a:cubicBezTo>
                  <a:pt x="528167" y="4646364"/>
                  <a:pt x="535277" y="4619998"/>
                  <a:pt x="555647" y="4608180"/>
                </a:cubicBezTo>
                <a:cubicBezTo>
                  <a:pt x="565833" y="4602290"/>
                  <a:pt x="577404" y="4601153"/>
                  <a:pt x="587877" y="4604079"/>
                </a:cubicBezTo>
                <a:close/>
                <a:moveTo>
                  <a:pt x="1278060" y="4568192"/>
                </a:moveTo>
                <a:cubicBezTo>
                  <a:pt x="1273021" y="4567647"/>
                  <a:pt x="1267781" y="4569029"/>
                  <a:pt x="1263494" y="4572458"/>
                </a:cubicBezTo>
                <a:cubicBezTo>
                  <a:pt x="1254961" y="4579466"/>
                  <a:pt x="1253629" y="4592193"/>
                  <a:pt x="1260516" y="4600868"/>
                </a:cubicBezTo>
                <a:cubicBezTo>
                  <a:pt x="1267402" y="4609543"/>
                  <a:pt x="1279903" y="4610907"/>
                  <a:pt x="1288436" y="4603899"/>
                </a:cubicBezTo>
                <a:cubicBezTo>
                  <a:pt x="1296658" y="4596739"/>
                  <a:pt x="1297962" y="4584276"/>
                  <a:pt x="1291414" y="4575488"/>
                </a:cubicBezTo>
                <a:cubicBezTo>
                  <a:pt x="1287935" y="4571208"/>
                  <a:pt x="1283099" y="4568737"/>
                  <a:pt x="1278060" y="4568192"/>
                </a:cubicBezTo>
                <a:close/>
                <a:moveTo>
                  <a:pt x="1142418" y="4528687"/>
                </a:moveTo>
                <a:cubicBezTo>
                  <a:pt x="1135984" y="4527692"/>
                  <a:pt x="1129178" y="4529197"/>
                  <a:pt x="1123522" y="4533440"/>
                </a:cubicBezTo>
                <a:cubicBezTo>
                  <a:pt x="1112213" y="4541926"/>
                  <a:pt x="1109797" y="4558101"/>
                  <a:pt x="1118125" y="4569616"/>
                </a:cubicBezTo>
                <a:cubicBezTo>
                  <a:pt x="1126453" y="4581133"/>
                  <a:pt x="1142367" y="4583594"/>
                  <a:pt x="1153676" y="4575109"/>
                </a:cubicBezTo>
                <a:cubicBezTo>
                  <a:pt x="1164985" y="4566624"/>
                  <a:pt x="1167402" y="4550449"/>
                  <a:pt x="1159074" y="4538934"/>
                </a:cubicBezTo>
                <a:cubicBezTo>
                  <a:pt x="1154911" y="4533176"/>
                  <a:pt x="1148850" y="4529681"/>
                  <a:pt x="1142418" y="4528687"/>
                </a:cubicBezTo>
                <a:close/>
                <a:moveTo>
                  <a:pt x="1003535" y="4479782"/>
                </a:moveTo>
                <a:cubicBezTo>
                  <a:pt x="994711" y="4478067"/>
                  <a:pt x="985242" y="4479781"/>
                  <a:pt x="977224" y="4485331"/>
                </a:cubicBezTo>
                <a:cubicBezTo>
                  <a:pt x="961186" y="4496430"/>
                  <a:pt x="957021" y="4518629"/>
                  <a:pt x="967917" y="4534956"/>
                </a:cubicBezTo>
                <a:cubicBezTo>
                  <a:pt x="978814" y="4551282"/>
                  <a:pt x="1000646" y="4555525"/>
                  <a:pt x="1016683" y="4544425"/>
                </a:cubicBezTo>
                <a:cubicBezTo>
                  <a:pt x="1032721" y="4533326"/>
                  <a:pt x="1036886" y="4511128"/>
                  <a:pt x="1025990" y="4494802"/>
                </a:cubicBezTo>
                <a:cubicBezTo>
                  <a:pt x="1020542" y="4486639"/>
                  <a:pt x="1012360" y="4481497"/>
                  <a:pt x="1003535" y="4479782"/>
                </a:cubicBezTo>
                <a:close/>
                <a:moveTo>
                  <a:pt x="790125" y="4446245"/>
                </a:moveTo>
                <a:cubicBezTo>
                  <a:pt x="812317" y="4442552"/>
                  <a:pt x="835538" y="4452346"/>
                  <a:pt x="848272" y="4472944"/>
                </a:cubicBezTo>
                <a:cubicBezTo>
                  <a:pt x="865247" y="4500371"/>
                  <a:pt x="857147" y="4536622"/>
                  <a:pt x="830180" y="4553895"/>
                </a:cubicBezTo>
                <a:cubicBezTo>
                  <a:pt x="803083" y="4570754"/>
                  <a:pt x="767700" y="4562533"/>
                  <a:pt x="750516" y="4535334"/>
                </a:cubicBezTo>
                <a:cubicBezTo>
                  <a:pt x="733660" y="4507909"/>
                  <a:pt x="741790" y="4471769"/>
                  <a:pt x="768700" y="4454534"/>
                </a:cubicBezTo>
                <a:cubicBezTo>
                  <a:pt x="775444" y="4450206"/>
                  <a:pt x="782727" y="4447477"/>
                  <a:pt x="790125" y="4446245"/>
                </a:cubicBezTo>
                <a:close/>
                <a:moveTo>
                  <a:pt x="600032" y="4423628"/>
                </a:moveTo>
                <a:cubicBezTo>
                  <a:pt x="620343" y="4421166"/>
                  <a:pt x="641070" y="4430982"/>
                  <a:pt x="651844" y="4450215"/>
                </a:cubicBezTo>
                <a:cubicBezTo>
                  <a:pt x="666209" y="4475824"/>
                  <a:pt x="657443" y="4508439"/>
                  <a:pt x="632263" y="4523061"/>
                </a:cubicBezTo>
                <a:cubicBezTo>
                  <a:pt x="607083" y="4537683"/>
                  <a:pt x="575028" y="4528743"/>
                  <a:pt x="560662" y="4503136"/>
                </a:cubicBezTo>
                <a:cubicBezTo>
                  <a:pt x="546561" y="4477566"/>
                  <a:pt x="555170" y="4445215"/>
                  <a:pt x="580020" y="4430404"/>
                </a:cubicBezTo>
                <a:cubicBezTo>
                  <a:pt x="580093" y="4430365"/>
                  <a:pt x="580168" y="4430328"/>
                  <a:pt x="580242" y="4430290"/>
                </a:cubicBezTo>
                <a:cubicBezTo>
                  <a:pt x="586537" y="4426635"/>
                  <a:pt x="593261" y="4424449"/>
                  <a:pt x="600032" y="4423628"/>
                </a:cubicBezTo>
                <a:close/>
                <a:moveTo>
                  <a:pt x="1151521" y="4391771"/>
                </a:moveTo>
                <a:cubicBezTo>
                  <a:pt x="1146589" y="4390819"/>
                  <a:pt x="1141302" y="4391766"/>
                  <a:pt x="1136817" y="4394834"/>
                </a:cubicBezTo>
                <a:cubicBezTo>
                  <a:pt x="1127781" y="4401045"/>
                  <a:pt x="1125403" y="4413547"/>
                  <a:pt x="1131496" y="4422714"/>
                </a:cubicBezTo>
                <a:cubicBezTo>
                  <a:pt x="1137591" y="4431919"/>
                  <a:pt x="1149857" y="4434343"/>
                  <a:pt x="1158888" y="4428131"/>
                </a:cubicBezTo>
                <a:cubicBezTo>
                  <a:pt x="1167800" y="4421767"/>
                  <a:pt x="1170107" y="4409342"/>
                  <a:pt x="1164100" y="4400099"/>
                </a:cubicBezTo>
                <a:cubicBezTo>
                  <a:pt x="1161031" y="4395573"/>
                  <a:pt x="1156453" y="4392723"/>
                  <a:pt x="1151521" y="4391771"/>
                </a:cubicBezTo>
                <a:close/>
                <a:moveTo>
                  <a:pt x="459449" y="4375685"/>
                </a:moveTo>
                <a:cubicBezTo>
                  <a:pt x="469833" y="4378924"/>
                  <a:pt x="479002" y="4386197"/>
                  <a:pt x="484497" y="4396727"/>
                </a:cubicBezTo>
                <a:cubicBezTo>
                  <a:pt x="495482" y="4417789"/>
                  <a:pt x="487605" y="4443928"/>
                  <a:pt x="466903" y="4455140"/>
                </a:cubicBezTo>
                <a:cubicBezTo>
                  <a:pt x="446198" y="4466315"/>
                  <a:pt x="420508" y="4458284"/>
                  <a:pt x="409523" y="4437222"/>
                </a:cubicBezTo>
                <a:cubicBezTo>
                  <a:pt x="398556" y="4416198"/>
                  <a:pt x="406381" y="4390099"/>
                  <a:pt x="427019" y="4378886"/>
                </a:cubicBezTo>
                <a:cubicBezTo>
                  <a:pt x="427052" y="4378886"/>
                  <a:pt x="427082" y="4378847"/>
                  <a:pt x="427116" y="4378847"/>
                </a:cubicBezTo>
                <a:cubicBezTo>
                  <a:pt x="437467" y="4373241"/>
                  <a:pt x="449066" y="4372446"/>
                  <a:pt x="459449" y="4375685"/>
                </a:cubicBezTo>
                <a:close/>
                <a:moveTo>
                  <a:pt x="1018320" y="4342265"/>
                </a:moveTo>
                <a:cubicBezTo>
                  <a:pt x="1012000" y="4340816"/>
                  <a:pt x="1005136" y="4341819"/>
                  <a:pt x="999228" y="4345626"/>
                </a:cubicBezTo>
                <a:cubicBezTo>
                  <a:pt x="987416" y="4353240"/>
                  <a:pt x="983894" y="4369151"/>
                  <a:pt x="991370" y="4381159"/>
                </a:cubicBezTo>
                <a:cubicBezTo>
                  <a:pt x="991515" y="4381386"/>
                  <a:pt x="991664" y="4381651"/>
                  <a:pt x="991816" y="4381878"/>
                </a:cubicBezTo>
                <a:cubicBezTo>
                  <a:pt x="999388" y="4393583"/>
                  <a:pt x="1014856" y="4396803"/>
                  <a:pt x="1026363" y="4389114"/>
                </a:cubicBezTo>
                <a:cubicBezTo>
                  <a:pt x="1038130" y="4381500"/>
                  <a:pt x="1041614" y="4365627"/>
                  <a:pt x="1034154" y="4353619"/>
                </a:cubicBezTo>
                <a:cubicBezTo>
                  <a:pt x="1030418" y="4347615"/>
                  <a:pt x="1024640" y="4343714"/>
                  <a:pt x="1018320" y="4342265"/>
                </a:cubicBezTo>
                <a:close/>
                <a:moveTo>
                  <a:pt x="885394" y="4282838"/>
                </a:moveTo>
                <a:cubicBezTo>
                  <a:pt x="876809" y="4280471"/>
                  <a:pt x="867341" y="4281418"/>
                  <a:pt x="858997" y="4286229"/>
                </a:cubicBezTo>
                <a:cubicBezTo>
                  <a:pt x="842178" y="4295927"/>
                  <a:pt x="836259" y="4317632"/>
                  <a:pt x="845777" y="4334754"/>
                </a:cubicBezTo>
                <a:cubicBezTo>
                  <a:pt x="855292" y="4351876"/>
                  <a:pt x="876646" y="4357900"/>
                  <a:pt x="893465" y="4348202"/>
                </a:cubicBezTo>
                <a:cubicBezTo>
                  <a:pt x="909438" y="4337708"/>
                  <a:pt x="915059" y="4316610"/>
                  <a:pt x="906494" y="4299336"/>
                </a:cubicBezTo>
                <a:cubicBezTo>
                  <a:pt x="901681" y="4290888"/>
                  <a:pt x="893979" y="4285206"/>
                  <a:pt x="885394" y="4282838"/>
                </a:cubicBezTo>
                <a:close/>
                <a:moveTo>
                  <a:pt x="673780" y="4232605"/>
                </a:moveTo>
                <a:cubicBezTo>
                  <a:pt x="696107" y="4230697"/>
                  <a:pt x="718433" y="4242183"/>
                  <a:pt x="729594" y="4263576"/>
                </a:cubicBezTo>
                <a:cubicBezTo>
                  <a:pt x="744537" y="4292214"/>
                  <a:pt x="733835" y="4327784"/>
                  <a:pt x="705691" y="4342974"/>
                </a:cubicBezTo>
                <a:cubicBezTo>
                  <a:pt x="677545" y="4358202"/>
                  <a:pt x="642611" y="4347293"/>
                  <a:pt x="627669" y="4318655"/>
                </a:cubicBezTo>
                <a:cubicBezTo>
                  <a:pt x="627616" y="4318541"/>
                  <a:pt x="627565" y="4318466"/>
                  <a:pt x="627516" y="4318351"/>
                </a:cubicBezTo>
                <a:cubicBezTo>
                  <a:pt x="612733" y="4289638"/>
                  <a:pt x="623633" y="4254144"/>
                  <a:pt x="651866" y="4239105"/>
                </a:cubicBezTo>
                <a:cubicBezTo>
                  <a:pt x="658895" y="4235364"/>
                  <a:pt x="666338" y="4233241"/>
                  <a:pt x="673780" y="4232605"/>
                </a:cubicBezTo>
                <a:close/>
                <a:moveTo>
                  <a:pt x="1037295" y="4205822"/>
                </a:moveTo>
                <a:cubicBezTo>
                  <a:pt x="1032489" y="4204595"/>
                  <a:pt x="1027224" y="4205239"/>
                  <a:pt x="1022639" y="4208043"/>
                </a:cubicBezTo>
                <a:cubicBezTo>
                  <a:pt x="1013181" y="4213573"/>
                  <a:pt x="1009930" y="4225884"/>
                  <a:pt x="1015381" y="4235506"/>
                </a:cubicBezTo>
                <a:cubicBezTo>
                  <a:pt x="1020831" y="4245127"/>
                  <a:pt x="1032911" y="4248423"/>
                  <a:pt x="1042369" y="4242893"/>
                </a:cubicBezTo>
                <a:cubicBezTo>
                  <a:pt x="1051713" y="4237173"/>
                  <a:pt x="1054852" y="4224900"/>
                  <a:pt x="1049443" y="4215239"/>
                </a:cubicBezTo>
                <a:cubicBezTo>
                  <a:pt x="1049361" y="4215089"/>
                  <a:pt x="1049279" y="4214937"/>
                  <a:pt x="1049197" y="4214823"/>
                </a:cubicBezTo>
                <a:cubicBezTo>
                  <a:pt x="1046448" y="4210146"/>
                  <a:pt x="1042101" y="4207048"/>
                  <a:pt x="1037295" y="4205822"/>
                </a:cubicBezTo>
                <a:close/>
                <a:moveTo>
                  <a:pt x="485555" y="4195129"/>
                </a:moveTo>
                <a:cubicBezTo>
                  <a:pt x="505930" y="4194366"/>
                  <a:pt x="525742" y="4205780"/>
                  <a:pt x="534987" y="4225695"/>
                </a:cubicBezTo>
                <a:cubicBezTo>
                  <a:pt x="547357" y="4252401"/>
                  <a:pt x="536133" y="4284221"/>
                  <a:pt x="509919" y="4296797"/>
                </a:cubicBezTo>
                <a:cubicBezTo>
                  <a:pt x="483704" y="4309412"/>
                  <a:pt x="452419" y="4297972"/>
                  <a:pt x="440048" y="4271304"/>
                </a:cubicBezTo>
                <a:lnTo>
                  <a:pt x="440793" y="4271304"/>
                </a:lnTo>
                <a:cubicBezTo>
                  <a:pt x="440697" y="4271114"/>
                  <a:pt x="440599" y="4270887"/>
                  <a:pt x="440507" y="4270697"/>
                </a:cubicBezTo>
                <a:cubicBezTo>
                  <a:pt x="428210" y="4244218"/>
                  <a:pt x="439338" y="4212588"/>
                  <a:pt x="465363" y="4200087"/>
                </a:cubicBezTo>
                <a:cubicBezTo>
                  <a:pt x="471909" y="4196991"/>
                  <a:pt x="478763" y="4195383"/>
                  <a:pt x="485555" y="4195129"/>
                </a:cubicBezTo>
                <a:close/>
                <a:moveTo>
                  <a:pt x="910218" y="4146845"/>
                </a:moveTo>
                <a:cubicBezTo>
                  <a:pt x="904020" y="4144856"/>
                  <a:pt x="897077" y="4145274"/>
                  <a:pt x="890859" y="4148569"/>
                </a:cubicBezTo>
                <a:cubicBezTo>
                  <a:pt x="890587" y="4148720"/>
                  <a:pt x="890319" y="4148834"/>
                  <a:pt x="890051" y="4148985"/>
                </a:cubicBezTo>
                <a:cubicBezTo>
                  <a:pt x="877952" y="4155691"/>
                  <a:pt x="873481" y="4171108"/>
                  <a:pt x="880063" y="4183419"/>
                </a:cubicBezTo>
                <a:cubicBezTo>
                  <a:pt x="886649" y="4195958"/>
                  <a:pt x="901859" y="4200807"/>
                  <a:pt x="914311" y="4194405"/>
                </a:cubicBezTo>
                <a:cubicBezTo>
                  <a:pt x="926748" y="4187814"/>
                  <a:pt x="931584" y="4172207"/>
                  <a:pt x="925107" y="4159554"/>
                </a:cubicBezTo>
                <a:cubicBezTo>
                  <a:pt x="921868" y="4153228"/>
                  <a:pt x="916415" y="4148833"/>
                  <a:pt x="910218" y="4146845"/>
                </a:cubicBezTo>
                <a:close/>
                <a:moveTo>
                  <a:pt x="348378" y="4137541"/>
                </a:moveTo>
                <a:cubicBezTo>
                  <a:pt x="358498" y="4141552"/>
                  <a:pt x="367114" y="4149498"/>
                  <a:pt x="371828" y="4160426"/>
                </a:cubicBezTo>
                <a:cubicBezTo>
                  <a:pt x="381257" y="4182246"/>
                  <a:pt x="371503" y="4207739"/>
                  <a:pt x="350045" y="4217323"/>
                </a:cubicBezTo>
                <a:cubicBezTo>
                  <a:pt x="328587" y="4226906"/>
                  <a:pt x="303550" y="4216982"/>
                  <a:pt x="294121" y="4195163"/>
                </a:cubicBezTo>
                <a:cubicBezTo>
                  <a:pt x="294049" y="4195012"/>
                  <a:pt x="293976" y="4194821"/>
                  <a:pt x="293904" y="4194671"/>
                </a:cubicBezTo>
                <a:cubicBezTo>
                  <a:pt x="284643" y="4172964"/>
                  <a:pt x="294407" y="4147773"/>
                  <a:pt x="315713" y="4138341"/>
                </a:cubicBezTo>
                <a:cubicBezTo>
                  <a:pt x="315776" y="4138303"/>
                  <a:pt x="315840" y="4138265"/>
                  <a:pt x="315904" y="4138265"/>
                </a:cubicBezTo>
                <a:cubicBezTo>
                  <a:pt x="326633" y="4133455"/>
                  <a:pt x="338257" y="4133531"/>
                  <a:pt x="348378" y="4137541"/>
                </a:cubicBezTo>
                <a:close/>
                <a:moveTo>
                  <a:pt x="780143" y="4077656"/>
                </a:moveTo>
                <a:cubicBezTo>
                  <a:pt x="771569" y="4075023"/>
                  <a:pt x="762008" y="4075724"/>
                  <a:pt x="753494" y="4080383"/>
                </a:cubicBezTo>
                <a:cubicBezTo>
                  <a:pt x="737442" y="4089133"/>
                  <a:pt x="730686" y="4108984"/>
                  <a:pt x="737963" y="4125992"/>
                </a:cubicBezTo>
                <a:cubicBezTo>
                  <a:pt x="745680" y="4144023"/>
                  <a:pt x="766304" y="4152244"/>
                  <a:pt x="784019" y="4144402"/>
                </a:cubicBezTo>
                <a:cubicBezTo>
                  <a:pt x="784894" y="4144023"/>
                  <a:pt x="785750" y="4143607"/>
                  <a:pt x="786592" y="4143114"/>
                </a:cubicBezTo>
                <a:cubicBezTo>
                  <a:pt x="803619" y="4133833"/>
                  <a:pt x="810015" y="4112241"/>
                  <a:pt x="800876" y="4094930"/>
                </a:cubicBezTo>
                <a:cubicBezTo>
                  <a:pt x="796307" y="4086256"/>
                  <a:pt x="788718" y="4080289"/>
                  <a:pt x="780143" y="4077656"/>
                </a:cubicBezTo>
                <a:close/>
                <a:moveTo>
                  <a:pt x="939064" y="4012425"/>
                </a:moveTo>
                <a:cubicBezTo>
                  <a:pt x="934295" y="4010740"/>
                  <a:pt x="928894" y="4010910"/>
                  <a:pt x="923990" y="4013335"/>
                </a:cubicBezTo>
                <a:cubicBezTo>
                  <a:pt x="914248" y="4018258"/>
                  <a:pt x="910123" y="4030191"/>
                  <a:pt x="914684" y="4040230"/>
                </a:cubicBezTo>
                <a:cubicBezTo>
                  <a:pt x="919516" y="4050154"/>
                  <a:pt x="931350" y="4054245"/>
                  <a:pt x="941114" y="4049321"/>
                </a:cubicBezTo>
                <a:cubicBezTo>
                  <a:pt x="941240" y="4049245"/>
                  <a:pt x="941367" y="4049208"/>
                  <a:pt x="941494" y="4049132"/>
                </a:cubicBezTo>
                <a:cubicBezTo>
                  <a:pt x="951106" y="4044359"/>
                  <a:pt x="955100" y="4032577"/>
                  <a:pt x="950420" y="4022805"/>
                </a:cubicBezTo>
                <a:cubicBezTo>
                  <a:pt x="950398" y="4022766"/>
                  <a:pt x="950373" y="4022690"/>
                  <a:pt x="950347" y="4022653"/>
                </a:cubicBezTo>
                <a:cubicBezTo>
                  <a:pt x="947972" y="4017653"/>
                  <a:pt x="943834" y="4014110"/>
                  <a:pt x="939064" y="4012425"/>
                </a:cubicBezTo>
                <a:close/>
                <a:moveTo>
                  <a:pt x="575310" y="4012328"/>
                </a:moveTo>
                <a:cubicBezTo>
                  <a:pt x="597794" y="4012607"/>
                  <a:pt x="619000" y="4026336"/>
                  <a:pt x="628037" y="4048866"/>
                </a:cubicBezTo>
                <a:cubicBezTo>
                  <a:pt x="640084" y="4078868"/>
                  <a:pt x="625938" y="4113150"/>
                  <a:pt x="596436" y="4125424"/>
                </a:cubicBezTo>
                <a:cubicBezTo>
                  <a:pt x="566934" y="4137697"/>
                  <a:pt x="533252" y="4123265"/>
                  <a:pt x="521202" y="4093262"/>
                </a:cubicBezTo>
                <a:cubicBezTo>
                  <a:pt x="509233" y="4063981"/>
                  <a:pt x="522464" y="4030305"/>
                  <a:pt x="550983" y="4017500"/>
                </a:cubicBezTo>
                <a:cubicBezTo>
                  <a:pt x="551585" y="4017236"/>
                  <a:pt x="552192" y="4016971"/>
                  <a:pt x="552803" y="4016705"/>
                </a:cubicBezTo>
                <a:cubicBezTo>
                  <a:pt x="560179" y="4013637"/>
                  <a:pt x="567816" y="4012235"/>
                  <a:pt x="575310" y="4012328"/>
                </a:cubicBezTo>
                <a:close/>
                <a:moveTo>
                  <a:pt x="387409" y="3959300"/>
                </a:moveTo>
                <a:cubicBezTo>
                  <a:pt x="407660" y="3959822"/>
                  <a:pt x="426611" y="3972394"/>
                  <a:pt x="434554" y="3992765"/>
                </a:cubicBezTo>
                <a:cubicBezTo>
                  <a:pt x="445174" y="4019962"/>
                  <a:pt x="432101" y="4050798"/>
                  <a:pt x="405346" y="4061632"/>
                </a:cubicBezTo>
                <a:cubicBezTo>
                  <a:pt x="378596" y="4072428"/>
                  <a:pt x="348298" y="4059132"/>
                  <a:pt x="337676" y="4031896"/>
                </a:cubicBezTo>
                <a:cubicBezTo>
                  <a:pt x="327244" y="4004584"/>
                  <a:pt x="340363" y="3973824"/>
                  <a:pt x="367085" y="3962952"/>
                </a:cubicBezTo>
                <a:cubicBezTo>
                  <a:pt x="373764" y="3960291"/>
                  <a:pt x="380659" y="3959125"/>
                  <a:pt x="387409" y="3959300"/>
                </a:cubicBezTo>
                <a:close/>
                <a:moveTo>
                  <a:pt x="815650" y="3945206"/>
                </a:moveTo>
                <a:cubicBezTo>
                  <a:pt x="809693" y="3942781"/>
                  <a:pt x="802837" y="3942648"/>
                  <a:pt x="796464" y="3945376"/>
                </a:cubicBezTo>
                <a:cubicBezTo>
                  <a:pt x="783569" y="3950868"/>
                  <a:pt x="777497" y="3965945"/>
                  <a:pt x="782902" y="3979090"/>
                </a:cubicBezTo>
                <a:cubicBezTo>
                  <a:pt x="788308" y="3992197"/>
                  <a:pt x="803138" y="3998371"/>
                  <a:pt x="816034" y="3992878"/>
                </a:cubicBezTo>
                <a:cubicBezTo>
                  <a:pt x="816157" y="3992841"/>
                  <a:pt x="816283" y="3992765"/>
                  <a:pt x="816406" y="3992726"/>
                </a:cubicBezTo>
                <a:cubicBezTo>
                  <a:pt x="829212" y="3987007"/>
                  <a:pt x="835045" y="3971816"/>
                  <a:pt x="829435" y="3958785"/>
                </a:cubicBezTo>
                <a:cubicBezTo>
                  <a:pt x="826662" y="3952346"/>
                  <a:pt x="821606" y="3947629"/>
                  <a:pt x="815650" y="3945206"/>
                </a:cubicBezTo>
                <a:close/>
                <a:moveTo>
                  <a:pt x="223392" y="3889463"/>
                </a:moveTo>
                <a:cubicBezTo>
                  <a:pt x="245634" y="3882076"/>
                  <a:pt x="269542" y="3894426"/>
                  <a:pt x="276847" y="3917041"/>
                </a:cubicBezTo>
                <a:cubicBezTo>
                  <a:pt x="284167" y="3939694"/>
                  <a:pt x="272051" y="3964089"/>
                  <a:pt x="249785" y="3971551"/>
                </a:cubicBezTo>
                <a:cubicBezTo>
                  <a:pt x="227520" y="3979014"/>
                  <a:pt x="203536" y="3966664"/>
                  <a:pt x="196216" y="3944012"/>
                </a:cubicBezTo>
                <a:lnTo>
                  <a:pt x="197334" y="3944769"/>
                </a:lnTo>
                <a:cubicBezTo>
                  <a:pt x="189633" y="3922192"/>
                  <a:pt x="201263" y="3897494"/>
                  <a:pt x="223392" y="3889463"/>
                </a:cubicBezTo>
                <a:close/>
                <a:moveTo>
                  <a:pt x="664203" y="3864120"/>
                </a:moveTo>
                <a:cubicBezTo>
                  <a:pt x="646223" y="3871318"/>
                  <a:pt x="637381" y="3892001"/>
                  <a:pt x="644458" y="3910298"/>
                </a:cubicBezTo>
                <a:cubicBezTo>
                  <a:pt x="651538" y="3928594"/>
                  <a:pt x="671853" y="3937572"/>
                  <a:pt x="689837" y="3930374"/>
                </a:cubicBezTo>
                <a:cubicBezTo>
                  <a:pt x="689848" y="3930374"/>
                  <a:pt x="689863" y="3930374"/>
                  <a:pt x="689874" y="3930374"/>
                </a:cubicBezTo>
                <a:cubicBezTo>
                  <a:pt x="707850" y="3923139"/>
                  <a:pt x="716666" y="3902456"/>
                  <a:pt x="709567" y="3884160"/>
                </a:cubicBezTo>
                <a:cubicBezTo>
                  <a:pt x="702471" y="3865901"/>
                  <a:pt x="682172" y="3856924"/>
                  <a:pt x="664203" y="3864120"/>
                </a:cubicBezTo>
                <a:close/>
                <a:moveTo>
                  <a:pt x="839115" y="3815216"/>
                </a:moveTo>
                <a:cubicBezTo>
                  <a:pt x="838831" y="3815330"/>
                  <a:pt x="838548" y="3815444"/>
                  <a:pt x="838273" y="3815557"/>
                </a:cubicBezTo>
                <a:cubicBezTo>
                  <a:pt x="828419" y="3819762"/>
                  <a:pt x="823796" y="3831315"/>
                  <a:pt x="827946" y="3841354"/>
                </a:cubicBezTo>
                <a:cubicBezTo>
                  <a:pt x="831956" y="3851582"/>
                  <a:pt x="843339" y="3856620"/>
                  <a:pt x="853435" y="3852643"/>
                </a:cubicBezTo>
                <a:cubicBezTo>
                  <a:pt x="863591" y="3848590"/>
                  <a:pt x="868616" y="3836960"/>
                  <a:pt x="864659" y="3826619"/>
                </a:cubicBezTo>
                <a:cubicBezTo>
                  <a:pt x="860705" y="3816315"/>
                  <a:pt x="849266" y="3811201"/>
                  <a:pt x="839115" y="3815216"/>
                </a:cubicBezTo>
                <a:close/>
                <a:moveTo>
                  <a:pt x="490374" y="3782187"/>
                </a:moveTo>
                <a:cubicBezTo>
                  <a:pt x="512531" y="3783610"/>
                  <a:pt x="532800" y="3798057"/>
                  <a:pt x="540924" y="3820558"/>
                </a:cubicBezTo>
                <a:cubicBezTo>
                  <a:pt x="551914" y="3850976"/>
                  <a:pt x="536576" y="3884728"/>
                  <a:pt x="506665" y="3895903"/>
                </a:cubicBezTo>
                <a:cubicBezTo>
                  <a:pt x="476750" y="3907115"/>
                  <a:pt x="443592" y="3891509"/>
                  <a:pt x="432603" y="3861053"/>
                </a:cubicBezTo>
                <a:cubicBezTo>
                  <a:pt x="432469" y="3860674"/>
                  <a:pt x="432339" y="3860294"/>
                  <a:pt x="432212" y="3859916"/>
                </a:cubicBezTo>
                <a:cubicBezTo>
                  <a:pt x="421830" y="3829270"/>
                  <a:pt x="437841" y="3795859"/>
                  <a:pt x="467968" y="3785290"/>
                </a:cubicBezTo>
                <a:cubicBezTo>
                  <a:pt x="475393" y="3782686"/>
                  <a:pt x="482988" y="3781713"/>
                  <a:pt x="490374" y="3782187"/>
                </a:cubicBezTo>
                <a:close/>
                <a:moveTo>
                  <a:pt x="716267" y="3732636"/>
                </a:moveTo>
                <a:cubicBezTo>
                  <a:pt x="716193" y="3732674"/>
                  <a:pt x="716123" y="3732674"/>
                  <a:pt x="716048" y="3732711"/>
                </a:cubicBezTo>
                <a:cubicBezTo>
                  <a:pt x="702869" y="3737447"/>
                  <a:pt x="695968" y="3752183"/>
                  <a:pt x="700633" y="3765592"/>
                </a:cubicBezTo>
                <a:cubicBezTo>
                  <a:pt x="705372" y="3779002"/>
                  <a:pt x="719766" y="3786048"/>
                  <a:pt x="733020" y="3781503"/>
                </a:cubicBezTo>
                <a:cubicBezTo>
                  <a:pt x="733093" y="3781464"/>
                  <a:pt x="733164" y="3781464"/>
                  <a:pt x="733239" y="3781427"/>
                </a:cubicBezTo>
                <a:cubicBezTo>
                  <a:pt x="746417" y="3776691"/>
                  <a:pt x="753319" y="3761955"/>
                  <a:pt x="748654" y="3748546"/>
                </a:cubicBezTo>
                <a:cubicBezTo>
                  <a:pt x="748554" y="3748243"/>
                  <a:pt x="748442" y="3747902"/>
                  <a:pt x="748331" y="3747599"/>
                </a:cubicBezTo>
                <a:cubicBezTo>
                  <a:pt x="743536" y="3734454"/>
                  <a:pt x="729181" y="3727749"/>
                  <a:pt x="716267" y="3732636"/>
                </a:cubicBezTo>
                <a:close/>
                <a:moveTo>
                  <a:pt x="308794" y="3716871"/>
                </a:moveTo>
                <a:cubicBezTo>
                  <a:pt x="329125" y="3719138"/>
                  <a:pt x="347139" y="3733450"/>
                  <a:pt x="353372" y="3754644"/>
                </a:cubicBezTo>
                <a:cubicBezTo>
                  <a:pt x="361683" y="3782941"/>
                  <a:pt x="345907" y="3812678"/>
                  <a:pt x="318135" y="3821163"/>
                </a:cubicBezTo>
                <a:cubicBezTo>
                  <a:pt x="290363" y="3829611"/>
                  <a:pt x="261112" y="3813549"/>
                  <a:pt x="252800" y="3785290"/>
                </a:cubicBezTo>
                <a:cubicBezTo>
                  <a:pt x="252791" y="3785253"/>
                  <a:pt x="252781" y="3785214"/>
                  <a:pt x="252772" y="3785177"/>
                </a:cubicBezTo>
                <a:cubicBezTo>
                  <a:pt x="244376" y="3757182"/>
                  <a:pt x="259889" y="3727560"/>
                  <a:pt x="287421" y="3718999"/>
                </a:cubicBezTo>
                <a:cubicBezTo>
                  <a:pt x="287626" y="3718923"/>
                  <a:pt x="287831" y="3718884"/>
                  <a:pt x="288037" y="3718809"/>
                </a:cubicBezTo>
                <a:cubicBezTo>
                  <a:pt x="294980" y="3716696"/>
                  <a:pt x="302016" y="3716114"/>
                  <a:pt x="308794" y="3716871"/>
                </a:cubicBezTo>
                <a:close/>
                <a:moveTo>
                  <a:pt x="590815" y="3642858"/>
                </a:moveTo>
                <a:cubicBezTo>
                  <a:pt x="572309" y="3648729"/>
                  <a:pt x="561979" y="3668730"/>
                  <a:pt x="567734" y="3687558"/>
                </a:cubicBezTo>
                <a:cubicBezTo>
                  <a:pt x="573489" y="3706384"/>
                  <a:pt x="593157" y="3716915"/>
                  <a:pt x="611662" y="3711044"/>
                </a:cubicBezTo>
                <a:cubicBezTo>
                  <a:pt x="629414" y="3704300"/>
                  <a:pt x="639350" y="3685057"/>
                  <a:pt x="634742" y="3666344"/>
                </a:cubicBezTo>
                <a:cubicBezTo>
                  <a:pt x="634724" y="3666268"/>
                  <a:pt x="634705" y="3666230"/>
                  <a:pt x="634686" y="3666154"/>
                </a:cubicBezTo>
                <a:cubicBezTo>
                  <a:pt x="628894" y="3647404"/>
                  <a:pt x="609253" y="3636948"/>
                  <a:pt x="590815" y="3642858"/>
                </a:cubicBezTo>
                <a:close/>
                <a:moveTo>
                  <a:pt x="148195" y="3634145"/>
                </a:moveTo>
                <a:cubicBezTo>
                  <a:pt x="148199" y="3634145"/>
                  <a:pt x="148204" y="3634145"/>
                  <a:pt x="148207" y="3634145"/>
                </a:cubicBezTo>
                <a:cubicBezTo>
                  <a:pt x="170820" y="3627857"/>
                  <a:pt x="194148" y="3641456"/>
                  <a:pt x="200312" y="3664449"/>
                </a:cubicBezTo>
                <a:cubicBezTo>
                  <a:pt x="206239" y="3687558"/>
                  <a:pt x="192791" y="3711196"/>
                  <a:pt x="170158" y="3717483"/>
                </a:cubicBezTo>
                <a:cubicBezTo>
                  <a:pt x="169975" y="3717522"/>
                  <a:pt x="169793" y="3717597"/>
                  <a:pt x="169610" y="3717635"/>
                </a:cubicBezTo>
                <a:cubicBezTo>
                  <a:pt x="147106" y="3723507"/>
                  <a:pt x="124184" y="3709717"/>
                  <a:pt x="118413" y="3686799"/>
                </a:cubicBezTo>
                <a:cubicBezTo>
                  <a:pt x="118318" y="3686459"/>
                  <a:pt x="118226" y="3686118"/>
                  <a:pt x="118140" y="3685777"/>
                </a:cubicBezTo>
                <a:cubicBezTo>
                  <a:pt x="112431" y="3663048"/>
                  <a:pt x="125887" y="3639941"/>
                  <a:pt x="148195" y="3634145"/>
                </a:cubicBezTo>
                <a:close/>
                <a:moveTo>
                  <a:pt x="768012" y="3605735"/>
                </a:moveTo>
                <a:cubicBezTo>
                  <a:pt x="767971" y="3605735"/>
                  <a:pt x="767930" y="3605772"/>
                  <a:pt x="767890" y="3605772"/>
                </a:cubicBezTo>
                <a:cubicBezTo>
                  <a:pt x="757481" y="3609068"/>
                  <a:pt x="751666" y="3620319"/>
                  <a:pt x="754897" y="3630887"/>
                </a:cubicBezTo>
                <a:cubicBezTo>
                  <a:pt x="758129" y="3641494"/>
                  <a:pt x="769185" y="3647404"/>
                  <a:pt x="779590" y="3644107"/>
                </a:cubicBezTo>
                <a:cubicBezTo>
                  <a:pt x="789997" y="3640850"/>
                  <a:pt x="795812" y="3629599"/>
                  <a:pt x="792581" y="3618993"/>
                </a:cubicBezTo>
                <a:cubicBezTo>
                  <a:pt x="789365" y="3608462"/>
                  <a:pt x="778391" y="3602515"/>
                  <a:pt x="768012" y="3605735"/>
                </a:cubicBezTo>
                <a:close/>
                <a:moveTo>
                  <a:pt x="421926" y="3548648"/>
                </a:moveTo>
                <a:cubicBezTo>
                  <a:pt x="444147" y="3551844"/>
                  <a:pt x="463428" y="3568166"/>
                  <a:pt x="469609" y="3591604"/>
                </a:cubicBezTo>
                <a:cubicBezTo>
                  <a:pt x="477867" y="3622894"/>
                  <a:pt x="459611" y="3655093"/>
                  <a:pt x="428836" y="3663503"/>
                </a:cubicBezTo>
                <a:cubicBezTo>
                  <a:pt x="398057" y="3671913"/>
                  <a:pt x="366410" y="3653350"/>
                  <a:pt x="358151" y="3622023"/>
                </a:cubicBezTo>
                <a:cubicBezTo>
                  <a:pt x="358068" y="3621720"/>
                  <a:pt x="357988" y="3621417"/>
                  <a:pt x="357912" y="3621114"/>
                </a:cubicBezTo>
                <a:cubicBezTo>
                  <a:pt x="350001" y="3589900"/>
                  <a:pt x="368442" y="3558080"/>
                  <a:pt x="399100" y="3550049"/>
                </a:cubicBezTo>
                <a:cubicBezTo>
                  <a:pt x="406784" y="3547975"/>
                  <a:pt x="414518" y="3547583"/>
                  <a:pt x="421926" y="3548648"/>
                </a:cubicBezTo>
                <a:close/>
                <a:moveTo>
                  <a:pt x="652320" y="3515880"/>
                </a:moveTo>
                <a:cubicBezTo>
                  <a:pt x="638811" y="3519556"/>
                  <a:pt x="630774" y="3533647"/>
                  <a:pt x="634369" y="3547397"/>
                </a:cubicBezTo>
                <a:cubicBezTo>
                  <a:pt x="638170" y="3561111"/>
                  <a:pt x="652085" y="3569217"/>
                  <a:pt x="665639" y="3565581"/>
                </a:cubicBezTo>
                <a:cubicBezTo>
                  <a:pt x="678989" y="3561792"/>
                  <a:pt x="686859" y="3547776"/>
                  <a:pt x="683293" y="3534139"/>
                </a:cubicBezTo>
                <a:cubicBezTo>
                  <a:pt x="679697" y="3520388"/>
                  <a:pt x="665829" y="3512206"/>
                  <a:pt x="652320" y="3515880"/>
                </a:cubicBezTo>
                <a:close/>
                <a:moveTo>
                  <a:pt x="246451" y="3468828"/>
                </a:moveTo>
                <a:cubicBezTo>
                  <a:pt x="266581" y="3472459"/>
                  <a:pt x="283621" y="3487943"/>
                  <a:pt x="288482" y="3509478"/>
                </a:cubicBezTo>
                <a:cubicBezTo>
                  <a:pt x="294968" y="3538230"/>
                  <a:pt x="277322" y="3566906"/>
                  <a:pt x="249068" y="3573498"/>
                </a:cubicBezTo>
                <a:cubicBezTo>
                  <a:pt x="220814" y="3580089"/>
                  <a:pt x="192651" y="3562133"/>
                  <a:pt x="186166" y="3533381"/>
                </a:cubicBezTo>
                <a:cubicBezTo>
                  <a:pt x="179892" y="3504668"/>
                  <a:pt x="197476" y="3476105"/>
                  <a:pt x="225625" y="3469363"/>
                </a:cubicBezTo>
                <a:cubicBezTo>
                  <a:pt x="232686" y="3467725"/>
                  <a:pt x="239741" y="3467618"/>
                  <a:pt x="246451" y="3468828"/>
                </a:cubicBezTo>
                <a:close/>
                <a:moveTo>
                  <a:pt x="534026" y="3416557"/>
                </a:moveTo>
                <a:cubicBezTo>
                  <a:pt x="515178" y="3420913"/>
                  <a:pt x="503359" y="3440004"/>
                  <a:pt x="507632" y="3459173"/>
                </a:cubicBezTo>
                <a:cubicBezTo>
                  <a:pt x="511903" y="3478341"/>
                  <a:pt x="530646" y="3490386"/>
                  <a:pt x="549494" y="3486031"/>
                </a:cubicBezTo>
                <a:cubicBezTo>
                  <a:pt x="549680" y="3485992"/>
                  <a:pt x="549866" y="3485955"/>
                  <a:pt x="550056" y="3485916"/>
                </a:cubicBezTo>
                <a:cubicBezTo>
                  <a:pt x="568677" y="3481485"/>
                  <a:pt x="580257" y="3462544"/>
                  <a:pt x="575924" y="3443604"/>
                </a:cubicBezTo>
                <a:cubicBezTo>
                  <a:pt x="575913" y="3443528"/>
                  <a:pt x="575898" y="3443490"/>
                  <a:pt x="575887" y="3443415"/>
                </a:cubicBezTo>
                <a:cubicBezTo>
                  <a:pt x="571614" y="3424246"/>
                  <a:pt x="552874" y="3412239"/>
                  <a:pt x="534026" y="3416557"/>
                </a:cubicBezTo>
                <a:close/>
                <a:moveTo>
                  <a:pt x="713662" y="3391706"/>
                </a:moveTo>
                <a:cubicBezTo>
                  <a:pt x="707200" y="3395115"/>
                  <a:pt x="703115" y="3401896"/>
                  <a:pt x="703048" y="3409322"/>
                </a:cubicBezTo>
                <a:cubicBezTo>
                  <a:pt x="702948" y="3420421"/>
                  <a:pt x="711700" y="3429473"/>
                  <a:pt x="722596" y="3429588"/>
                </a:cubicBezTo>
                <a:cubicBezTo>
                  <a:pt x="729059" y="3426179"/>
                  <a:pt x="733142" y="3419397"/>
                  <a:pt x="733209" y="3411973"/>
                </a:cubicBezTo>
                <a:cubicBezTo>
                  <a:pt x="733309" y="3400873"/>
                  <a:pt x="724557" y="3391821"/>
                  <a:pt x="713662" y="3391706"/>
                </a:cubicBezTo>
                <a:close/>
                <a:moveTo>
                  <a:pt x="93799" y="3374129"/>
                </a:moveTo>
                <a:cubicBezTo>
                  <a:pt x="116669" y="3370000"/>
                  <a:pt x="138522" y="3385495"/>
                  <a:pt x="142611" y="3408753"/>
                </a:cubicBezTo>
                <a:cubicBezTo>
                  <a:pt x="142786" y="3409587"/>
                  <a:pt x="142937" y="3410382"/>
                  <a:pt x="143065" y="3411215"/>
                </a:cubicBezTo>
                <a:cubicBezTo>
                  <a:pt x="146713" y="3434777"/>
                  <a:pt x="130901" y="3456900"/>
                  <a:pt x="107749" y="3460612"/>
                </a:cubicBezTo>
                <a:cubicBezTo>
                  <a:pt x="84596" y="3464325"/>
                  <a:pt x="62871" y="3448225"/>
                  <a:pt x="59224" y="3424663"/>
                </a:cubicBezTo>
                <a:cubicBezTo>
                  <a:pt x="54916" y="3401253"/>
                  <a:pt x="70079" y="3378675"/>
                  <a:pt x="93099" y="3374281"/>
                </a:cubicBezTo>
                <a:cubicBezTo>
                  <a:pt x="93332" y="3374244"/>
                  <a:pt x="93566" y="3374205"/>
                  <a:pt x="93799" y="3374129"/>
                </a:cubicBezTo>
                <a:close/>
                <a:moveTo>
                  <a:pt x="349589" y="3309504"/>
                </a:moveTo>
                <a:cubicBezTo>
                  <a:pt x="380877" y="3303595"/>
                  <a:pt x="410971" y="3324581"/>
                  <a:pt x="416846" y="3356401"/>
                </a:cubicBezTo>
                <a:cubicBezTo>
                  <a:pt x="422727" y="3388260"/>
                  <a:pt x="402108" y="3418942"/>
                  <a:pt x="370788" y="3424928"/>
                </a:cubicBezTo>
                <a:cubicBezTo>
                  <a:pt x="339468" y="3430913"/>
                  <a:pt x="309311" y="3409927"/>
                  <a:pt x="303428" y="3378070"/>
                </a:cubicBezTo>
                <a:cubicBezTo>
                  <a:pt x="303422" y="3378031"/>
                  <a:pt x="303416" y="3377994"/>
                  <a:pt x="303409" y="3377955"/>
                </a:cubicBezTo>
                <a:cubicBezTo>
                  <a:pt x="297583" y="3346098"/>
                  <a:pt x="318259" y="3315414"/>
                  <a:pt x="349589" y="3309504"/>
                </a:cubicBezTo>
                <a:close/>
                <a:moveTo>
                  <a:pt x="604588" y="3295110"/>
                </a:moveTo>
                <a:cubicBezTo>
                  <a:pt x="590904" y="3297951"/>
                  <a:pt x="581974" y="3311436"/>
                  <a:pt x="584486" y="3325415"/>
                </a:cubicBezTo>
                <a:cubicBezTo>
                  <a:pt x="584520" y="3325604"/>
                  <a:pt x="584554" y="3325793"/>
                  <a:pt x="584591" y="3325983"/>
                </a:cubicBezTo>
                <a:cubicBezTo>
                  <a:pt x="587446" y="3340112"/>
                  <a:pt x="601022" y="3349204"/>
                  <a:pt x="614919" y="3346325"/>
                </a:cubicBezTo>
                <a:cubicBezTo>
                  <a:pt x="628815" y="3343408"/>
                  <a:pt x="637768" y="3329581"/>
                  <a:pt x="634917" y="3315452"/>
                </a:cubicBezTo>
                <a:cubicBezTo>
                  <a:pt x="632062" y="3301322"/>
                  <a:pt x="618485" y="3292193"/>
                  <a:pt x="604588" y="3295110"/>
                </a:cubicBezTo>
                <a:close/>
                <a:moveTo>
                  <a:pt x="183187" y="3215181"/>
                </a:moveTo>
                <a:cubicBezTo>
                  <a:pt x="211739" y="3210180"/>
                  <a:pt x="238876" y="3229652"/>
                  <a:pt x="243817" y="3258706"/>
                </a:cubicBezTo>
                <a:cubicBezTo>
                  <a:pt x="248761" y="3287761"/>
                  <a:pt x="229612" y="3315414"/>
                  <a:pt x="201049" y="3320453"/>
                </a:cubicBezTo>
                <a:cubicBezTo>
                  <a:pt x="172485" y="3325491"/>
                  <a:pt x="145321" y="3305982"/>
                  <a:pt x="140377" y="3276927"/>
                </a:cubicBezTo>
                <a:lnTo>
                  <a:pt x="139260" y="3276170"/>
                </a:lnTo>
                <a:cubicBezTo>
                  <a:pt x="135023" y="3247039"/>
                  <a:pt x="154604" y="3219840"/>
                  <a:pt x="183187" y="3215181"/>
                </a:cubicBezTo>
                <a:close/>
                <a:moveTo>
                  <a:pt x="494031" y="3186809"/>
                </a:moveTo>
                <a:cubicBezTo>
                  <a:pt x="474919" y="3189725"/>
                  <a:pt x="461751" y="3207870"/>
                  <a:pt x="464618" y="3227303"/>
                </a:cubicBezTo>
                <a:cubicBezTo>
                  <a:pt x="464618" y="3227303"/>
                  <a:pt x="464621" y="3227341"/>
                  <a:pt x="464621" y="3227341"/>
                </a:cubicBezTo>
                <a:cubicBezTo>
                  <a:pt x="467510" y="3246774"/>
                  <a:pt x="485341" y="3260183"/>
                  <a:pt x="504450" y="3257229"/>
                </a:cubicBezTo>
                <a:cubicBezTo>
                  <a:pt x="523547" y="3254312"/>
                  <a:pt x="536695" y="3236167"/>
                  <a:pt x="533829" y="3216734"/>
                </a:cubicBezTo>
                <a:cubicBezTo>
                  <a:pt x="530962" y="3197301"/>
                  <a:pt x="513143" y="3183892"/>
                  <a:pt x="494031" y="3186809"/>
                </a:cubicBezTo>
                <a:close/>
                <a:moveTo>
                  <a:pt x="675691" y="3176163"/>
                </a:moveTo>
                <a:cubicBezTo>
                  <a:pt x="675539" y="3176202"/>
                  <a:pt x="675389" y="3176202"/>
                  <a:pt x="675237" y="3176239"/>
                </a:cubicBezTo>
                <a:cubicBezTo>
                  <a:pt x="664690" y="3178020"/>
                  <a:pt x="657562" y="3188171"/>
                  <a:pt x="659311" y="3198892"/>
                </a:cubicBezTo>
                <a:cubicBezTo>
                  <a:pt x="659311" y="3198892"/>
                  <a:pt x="659315" y="3198892"/>
                  <a:pt x="659315" y="3198930"/>
                </a:cubicBezTo>
                <a:cubicBezTo>
                  <a:pt x="660863" y="3209877"/>
                  <a:pt x="670862" y="3217530"/>
                  <a:pt x="681647" y="3215938"/>
                </a:cubicBezTo>
                <a:cubicBezTo>
                  <a:pt x="692387" y="3214006"/>
                  <a:pt x="699754" y="3203854"/>
                  <a:pt x="698399" y="3192831"/>
                </a:cubicBezTo>
                <a:cubicBezTo>
                  <a:pt x="698392" y="3192793"/>
                  <a:pt x="698384" y="3192755"/>
                  <a:pt x="698377" y="3192680"/>
                </a:cubicBezTo>
                <a:cubicBezTo>
                  <a:pt x="696597" y="3181769"/>
                  <a:pt x="686442" y="3174345"/>
                  <a:pt x="675691" y="3176163"/>
                </a:cubicBezTo>
                <a:close/>
                <a:moveTo>
                  <a:pt x="57550" y="3111728"/>
                </a:moveTo>
                <a:cubicBezTo>
                  <a:pt x="80841" y="3109076"/>
                  <a:pt x="101850" y="3126122"/>
                  <a:pt x="104477" y="3149799"/>
                </a:cubicBezTo>
                <a:cubicBezTo>
                  <a:pt x="107104" y="3173511"/>
                  <a:pt x="90353" y="3194876"/>
                  <a:pt x="67063" y="3197566"/>
                </a:cubicBezTo>
                <a:cubicBezTo>
                  <a:pt x="43772" y="3200256"/>
                  <a:pt x="22763" y="3183209"/>
                  <a:pt x="20136" y="3159495"/>
                </a:cubicBezTo>
                <a:cubicBezTo>
                  <a:pt x="20079" y="3159041"/>
                  <a:pt x="20030" y="3158625"/>
                  <a:pt x="19987" y="3158170"/>
                </a:cubicBezTo>
                <a:cubicBezTo>
                  <a:pt x="17714" y="3134873"/>
                  <a:pt x="34448" y="3114077"/>
                  <a:pt x="57362" y="3111766"/>
                </a:cubicBezTo>
                <a:cubicBezTo>
                  <a:pt x="57425" y="3111766"/>
                  <a:pt x="57487" y="3111766"/>
                  <a:pt x="57550" y="3111728"/>
                </a:cubicBezTo>
                <a:close/>
                <a:moveTo>
                  <a:pt x="573318" y="3071233"/>
                </a:moveTo>
                <a:cubicBezTo>
                  <a:pt x="559452" y="3072824"/>
                  <a:pt x="549460" y="3085514"/>
                  <a:pt x="550983" y="3099643"/>
                </a:cubicBezTo>
                <a:cubicBezTo>
                  <a:pt x="551016" y="3100023"/>
                  <a:pt x="551061" y="3100402"/>
                  <a:pt x="551113" y="3100742"/>
                </a:cubicBezTo>
                <a:cubicBezTo>
                  <a:pt x="553023" y="3114645"/>
                  <a:pt x="565635" y="3124304"/>
                  <a:pt x="579274" y="3122373"/>
                </a:cubicBezTo>
                <a:cubicBezTo>
                  <a:pt x="593142" y="3120781"/>
                  <a:pt x="603133" y="3108091"/>
                  <a:pt x="601610" y="3093962"/>
                </a:cubicBezTo>
                <a:cubicBezTo>
                  <a:pt x="601577" y="3093583"/>
                  <a:pt x="601533" y="3093204"/>
                  <a:pt x="601480" y="3092825"/>
                </a:cubicBezTo>
                <a:cubicBezTo>
                  <a:pt x="599570" y="3078961"/>
                  <a:pt x="586959" y="3069301"/>
                  <a:pt x="573318" y="3071233"/>
                </a:cubicBezTo>
                <a:close/>
                <a:moveTo>
                  <a:pt x="317202" y="3065929"/>
                </a:moveTo>
                <a:cubicBezTo>
                  <a:pt x="317218" y="3065929"/>
                  <a:pt x="317234" y="3065929"/>
                  <a:pt x="317249" y="3065929"/>
                </a:cubicBezTo>
                <a:cubicBezTo>
                  <a:pt x="348926" y="3062369"/>
                  <a:pt x="377431" y="3085628"/>
                  <a:pt x="380911" y="3117864"/>
                </a:cubicBezTo>
                <a:cubicBezTo>
                  <a:pt x="384396" y="3150101"/>
                  <a:pt x="361540" y="3179118"/>
                  <a:pt x="329864" y="3182641"/>
                </a:cubicBezTo>
                <a:cubicBezTo>
                  <a:pt x="298188" y="3186202"/>
                  <a:pt x="269685" y="3162943"/>
                  <a:pt x="266202" y="3130706"/>
                </a:cubicBezTo>
                <a:cubicBezTo>
                  <a:pt x="266175" y="3130479"/>
                  <a:pt x="266149" y="3130252"/>
                  <a:pt x="266125" y="3129986"/>
                </a:cubicBezTo>
                <a:cubicBezTo>
                  <a:pt x="262842" y="3097939"/>
                  <a:pt x="285711" y="3069263"/>
                  <a:pt x="317202" y="3065929"/>
                </a:cubicBezTo>
                <a:close/>
                <a:moveTo>
                  <a:pt x="160107" y="2960241"/>
                </a:moveTo>
                <a:cubicBezTo>
                  <a:pt x="188564" y="2958272"/>
                  <a:pt x="213297" y="2979940"/>
                  <a:pt x="215605" y="3008843"/>
                </a:cubicBezTo>
                <a:cubicBezTo>
                  <a:pt x="217933" y="3038049"/>
                  <a:pt x="196564" y="3063657"/>
                  <a:pt x="167875" y="3066005"/>
                </a:cubicBezTo>
                <a:cubicBezTo>
                  <a:pt x="139186" y="3068392"/>
                  <a:pt x="114041" y="3046648"/>
                  <a:pt x="111713" y="3017442"/>
                </a:cubicBezTo>
                <a:cubicBezTo>
                  <a:pt x="111695" y="3017215"/>
                  <a:pt x="111678" y="3016987"/>
                  <a:pt x="111663" y="3016760"/>
                </a:cubicBezTo>
                <a:cubicBezTo>
                  <a:pt x="109701" y="2987554"/>
                  <a:pt x="131391" y="2962249"/>
                  <a:pt x="160107" y="2960241"/>
                </a:cubicBezTo>
                <a:close/>
                <a:moveTo>
                  <a:pt x="652990" y="2957704"/>
                </a:moveTo>
                <a:cubicBezTo>
                  <a:pt x="642124" y="2958499"/>
                  <a:pt x="633953" y="2968121"/>
                  <a:pt x="634742" y="2979182"/>
                </a:cubicBezTo>
                <a:cubicBezTo>
                  <a:pt x="635729" y="2990168"/>
                  <a:pt x="645120" y="2998388"/>
                  <a:pt x="655961" y="2997744"/>
                </a:cubicBezTo>
                <a:cubicBezTo>
                  <a:pt x="666779" y="2996873"/>
                  <a:pt x="674883" y="2987289"/>
                  <a:pt x="674098" y="2976265"/>
                </a:cubicBezTo>
                <a:cubicBezTo>
                  <a:pt x="673309" y="2965205"/>
                  <a:pt x="663860" y="2956908"/>
                  <a:pt x="652990" y="2957704"/>
                </a:cubicBezTo>
                <a:close/>
                <a:moveTo>
                  <a:pt x="470533" y="2954370"/>
                </a:moveTo>
                <a:cubicBezTo>
                  <a:pt x="451273" y="2955999"/>
                  <a:pt x="436959" y="2973235"/>
                  <a:pt x="438559" y="2992820"/>
                </a:cubicBezTo>
                <a:cubicBezTo>
                  <a:pt x="440142" y="3012214"/>
                  <a:pt x="456714" y="3026723"/>
                  <a:pt x="475785" y="3025397"/>
                </a:cubicBezTo>
                <a:cubicBezTo>
                  <a:pt x="475968" y="3025397"/>
                  <a:pt x="476151" y="3025359"/>
                  <a:pt x="476330" y="3025359"/>
                </a:cubicBezTo>
                <a:cubicBezTo>
                  <a:pt x="495590" y="3023730"/>
                  <a:pt x="509904" y="3006532"/>
                  <a:pt x="508303" y="2986910"/>
                </a:cubicBezTo>
                <a:cubicBezTo>
                  <a:pt x="506702" y="2967326"/>
                  <a:pt x="489794" y="2952741"/>
                  <a:pt x="470533" y="2954370"/>
                </a:cubicBezTo>
                <a:close/>
                <a:moveTo>
                  <a:pt x="40796" y="2846409"/>
                </a:moveTo>
                <a:cubicBezTo>
                  <a:pt x="64234" y="2845466"/>
                  <a:pt x="83985" y="2864039"/>
                  <a:pt x="84910" y="2887889"/>
                </a:cubicBezTo>
                <a:cubicBezTo>
                  <a:pt x="85547" y="2911736"/>
                  <a:pt x="67372" y="2931744"/>
                  <a:pt x="43961" y="2932968"/>
                </a:cubicBezTo>
                <a:cubicBezTo>
                  <a:pt x="20595" y="2933612"/>
                  <a:pt x="1042" y="2915062"/>
                  <a:pt x="34" y="2891298"/>
                </a:cubicBezTo>
                <a:cubicBezTo>
                  <a:pt x="-892" y="2867449"/>
                  <a:pt x="17359" y="2847349"/>
                  <a:pt x="40796" y="2846409"/>
                </a:cubicBezTo>
                <a:close/>
                <a:moveTo>
                  <a:pt x="558428" y="2843947"/>
                </a:moveTo>
                <a:cubicBezTo>
                  <a:pt x="558015" y="2843962"/>
                  <a:pt x="557601" y="2843992"/>
                  <a:pt x="557192" y="2844031"/>
                </a:cubicBezTo>
                <a:cubicBezTo>
                  <a:pt x="543265" y="2845295"/>
                  <a:pt x="532988" y="2857808"/>
                  <a:pt x="534231" y="2871979"/>
                </a:cubicBezTo>
                <a:cubicBezTo>
                  <a:pt x="534239" y="2872214"/>
                  <a:pt x="534250" y="2872449"/>
                  <a:pt x="534261" y="2872680"/>
                </a:cubicBezTo>
                <a:cubicBezTo>
                  <a:pt x="535076" y="2887093"/>
                  <a:pt x="547219" y="2898102"/>
                  <a:pt x="561384" y="2897272"/>
                </a:cubicBezTo>
                <a:cubicBezTo>
                  <a:pt x="575545" y="2896443"/>
                  <a:pt x="586363" y="2884086"/>
                  <a:pt x="585548" y="2869676"/>
                </a:cubicBezTo>
                <a:cubicBezTo>
                  <a:pt x="584732" y="2855262"/>
                  <a:pt x="572589" y="2844253"/>
                  <a:pt x="558428" y="2845084"/>
                </a:cubicBezTo>
                <a:close/>
                <a:moveTo>
                  <a:pt x="302973" y="2820552"/>
                </a:moveTo>
                <a:cubicBezTo>
                  <a:pt x="334815" y="2819275"/>
                  <a:pt x="361647" y="2844504"/>
                  <a:pt x="362904" y="2876908"/>
                </a:cubicBezTo>
                <a:cubicBezTo>
                  <a:pt x="364160" y="2909311"/>
                  <a:pt x="339366" y="2936612"/>
                  <a:pt x="307523" y="2937892"/>
                </a:cubicBezTo>
                <a:cubicBezTo>
                  <a:pt x="275799" y="2938755"/>
                  <a:pt x="249194" y="2913701"/>
                  <a:pt x="247589" y="2881450"/>
                </a:cubicBezTo>
                <a:cubicBezTo>
                  <a:pt x="246381" y="2849080"/>
                  <a:pt x="271164" y="2821829"/>
                  <a:pt x="302973" y="2820552"/>
                </a:cubicBezTo>
                <a:close/>
                <a:moveTo>
                  <a:pt x="645537" y="2737123"/>
                </a:moveTo>
                <a:cubicBezTo>
                  <a:pt x="634641" y="2737123"/>
                  <a:pt x="625808" y="2746112"/>
                  <a:pt x="625808" y="2757200"/>
                </a:cubicBezTo>
                <a:cubicBezTo>
                  <a:pt x="625808" y="2768288"/>
                  <a:pt x="634641" y="2777277"/>
                  <a:pt x="645537" y="2777277"/>
                </a:cubicBezTo>
                <a:cubicBezTo>
                  <a:pt x="656434" y="2777277"/>
                  <a:pt x="665267" y="2768288"/>
                  <a:pt x="665267" y="2757200"/>
                </a:cubicBezTo>
                <a:cubicBezTo>
                  <a:pt x="665267" y="2746112"/>
                  <a:pt x="656434" y="2737123"/>
                  <a:pt x="645537" y="2737123"/>
                </a:cubicBezTo>
                <a:close/>
                <a:moveTo>
                  <a:pt x="464990" y="2721212"/>
                </a:moveTo>
                <a:cubicBezTo>
                  <a:pt x="445666" y="2721212"/>
                  <a:pt x="429997" y="2737156"/>
                  <a:pt x="429997" y="2756821"/>
                </a:cubicBezTo>
                <a:cubicBezTo>
                  <a:pt x="429997" y="2776489"/>
                  <a:pt x="445666" y="2792429"/>
                  <a:pt x="464990" y="2792429"/>
                </a:cubicBezTo>
                <a:cubicBezTo>
                  <a:pt x="484315" y="2792429"/>
                  <a:pt x="499983" y="2776489"/>
                  <a:pt x="499983" y="2756821"/>
                </a:cubicBezTo>
                <a:cubicBezTo>
                  <a:pt x="499983" y="2737156"/>
                  <a:pt x="484315" y="2721212"/>
                  <a:pt x="464990" y="2721212"/>
                </a:cubicBezTo>
                <a:close/>
                <a:moveTo>
                  <a:pt x="154523" y="2703030"/>
                </a:moveTo>
                <a:cubicBezTo>
                  <a:pt x="183512" y="2703030"/>
                  <a:pt x="207012" y="2726944"/>
                  <a:pt x="207012" y="2756442"/>
                </a:cubicBezTo>
                <a:cubicBezTo>
                  <a:pt x="207012" y="2785940"/>
                  <a:pt x="183512" y="2809855"/>
                  <a:pt x="154523" y="2809855"/>
                </a:cubicBezTo>
                <a:cubicBezTo>
                  <a:pt x="125534" y="2809855"/>
                  <a:pt x="102034" y="2785940"/>
                  <a:pt x="102034" y="2756442"/>
                </a:cubicBezTo>
                <a:cubicBezTo>
                  <a:pt x="102034" y="2726944"/>
                  <a:pt x="125534" y="2703030"/>
                  <a:pt x="154523" y="2703030"/>
                </a:cubicBezTo>
                <a:close/>
                <a:moveTo>
                  <a:pt x="558018" y="2617783"/>
                </a:moveTo>
                <a:cubicBezTo>
                  <a:pt x="544252" y="2617378"/>
                  <a:pt x="532768" y="2628408"/>
                  <a:pt x="532370" y="2642420"/>
                </a:cubicBezTo>
                <a:cubicBezTo>
                  <a:pt x="532366" y="2642534"/>
                  <a:pt x="532362" y="2642648"/>
                  <a:pt x="532358" y="2642761"/>
                </a:cubicBezTo>
                <a:cubicBezTo>
                  <a:pt x="531934" y="2656981"/>
                  <a:pt x="542916" y="2668861"/>
                  <a:pt x="556891" y="2669293"/>
                </a:cubicBezTo>
                <a:cubicBezTo>
                  <a:pt x="570866" y="2669725"/>
                  <a:pt x="582536" y="2658546"/>
                  <a:pt x="582960" y="2644325"/>
                </a:cubicBezTo>
                <a:cubicBezTo>
                  <a:pt x="583385" y="2630109"/>
                  <a:pt x="572403" y="2618229"/>
                  <a:pt x="558428" y="2617798"/>
                </a:cubicBezTo>
                <a:cubicBezTo>
                  <a:pt x="558290" y="2617790"/>
                  <a:pt x="558156" y="2617786"/>
                  <a:pt x="558018" y="2617783"/>
                </a:cubicBezTo>
                <a:close/>
                <a:moveTo>
                  <a:pt x="43961" y="2580674"/>
                </a:moveTo>
                <a:cubicBezTo>
                  <a:pt x="67372" y="2581898"/>
                  <a:pt x="85547" y="2601907"/>
                  <a:pt x="84910" y="2625753"/>
                </a:cubicBezTo>
                <a:cubicBezTo>
                  <a:pt x="83985" y="2649602"/>
                  <a:pt x="64234" y="2668176"/>
                  <a:pt x="40796" y="2667232"/>
                </a:cubicBezTo>
                <a:cubicBezTo>
                  <a:pt x="17359" y="2666289"/>
                  <a:pt x="-892" y="2646193"/>
                  <a:pt x="34" y="2622343"/>
                </a:cubicBezTo>
                <a:cubicBezTo>
                  <a:pt x="34" y="2622325"/>
                  <a:pt x="35" y="2622309"/>
                  <a:pt x="36" y="2622290"/>
                </a:cubicBezTo>
                <a:cubicBezTo>
                  <a:pt x="872" y="2598455"/>
                  <a:pt x="20538" y="2579822"/>
                  <a:pt x="43961" y="2580674"/>
                </a:cubicBezTo>
                <a:close/>
                <a:moveTo>
                  <a:pt x="307523" y="2574613"/>
                </a:moveTo>
                <a:cubicBezTo>
                  <a:pt x="339192" y="2575878"/>
                  <a:pt x="363930" y="2602899"/>
                  <a:pt x="362932" y="2635132"/>
                </a:cubicBezTo>
                <a:cubicBezTo>
                  <a:pt x="361930" y="2667543"/>
                  <a:pt x="335295" y="2692991"/>
                  <a:pt x="303443" y="2691968"/>
                </a:cubicBezTo>
                <a:cubicBezTo>
                  <a:pt x="271592" y="2690950"/>
                  <a:pt x="246585" y="2663846"/>
                  <a:pt x="247589" y="2631434"/>
                </a:cubicBezTo>
                <a:cubicBezTo>
                  <a:pt x="247593" y="2631283"/>
                  <a:pt x="247599" y="2631131"/>
                  <a:pt x="247604" y="2630980"/>
                </a:cubicBezTo>
                <a:cubicBezTo>
                  <a:pt x="248854" y="2598580"/>
                  <a:pt x="275680" y="2573340"/>
                  <a:pt x="307523" y="2574613"/>
                </a:cubicBezTo>
                <a:close/>
                <a:moveTo>
                  <a:pt x="655104" y="2517405"/>
                </a:moveTo>
                <a:cubicBezTo>
                  <a:pt x="644235" y="2516602"/>
                  <a:pt x="634786" y="2524917"/>
                  <a:pt x="633997" y="2535975"/>
                </a:cubicBezTo>
                <a:cubicBezTo>
                  <a:pt x="633350" y="2547006"/>
                  <a:pt x="641424" y="2556563"/>
                  <a:pt x="652239" y="2557567"/>
                </a:cubicBezTo>
                <a:cubicBezTo>
                  <a:pt x="663078" y="2558226"/>
                  <a:pt x="672471" y="2550010"/>
                  <a:pt x="673457" y="2539005"/>
                </a:cubicBezTo>
                <a:cubicBezTo>
                  <a:pt x="674105" y="2527974"/>
                  <a:pt x="666030" y="2518417"/>
                  <a:pt x="655217" y="2517413"/>
                </a:cubicBezTo>
                <a:cubicBezTo>
                  <a:pt x="655179" y="2517409"/>
                  <a:pt x="655142" y="2517405"/>
                  <a:pt x="655104" y="2517405"/>
                </a:cubicBezTo>
                <a:close/>
                <a:moveTo>
                  <a:pt x="475800" y="2487657"/>
                </a:moveTo>
                <a:cubicBezTo>
                  <a:pt x="456517" y="2486351"/>
                  <a:pt x="439844" y="2501200"/>
                  <a:pt x="438559" y="2520823"/>
                </a:cubicBezTo>
                <a:cubicBezTo>
                  <a:pt x="437279" y="2540365"/>
                  <a:pt x="451749" y="2557287"/>
                  <a:pt x="470947" y="2558703"/>
                </a:cubicBezTo>
                <a:cubicBezTo>
                  <a:pt x="471013" y="2558707"/>
                  <a:pt x="471080" y="2558714"/>
                  <a:pt x="471151" y="2558718"/>
                </a:cubicBezTo>
                <a:cubicBezTo>
                  <a:pt x="490434" y="2560025"/>
                  <a:pt x="507108" y="2545176"/>
                  <a:pt x="508389" y="2525554"/>
                </a:cubicBezTo>
                <a:cubicBezTo>
                  <a:pt x="509673" y="2505932"/>
                  <a:pt x="495083" y="2488964"/>
                  <a:pt x="475800" y="2487657"/>
                </a:cubicBezTo>
                <a:close/>
                <a:moveTo>
                  <a:pt x="167552" y="2446196"/>
                </a:moveTo>
                <a:cubicBezTo>
                  <a:pt x="196154" y="2448352"/>
                  <a:pt x="217670" y="2473615"/>
                  <a:pt x="215700" y="2502730"/>
                </a:cubicBezTo>
                <a:cubicBezTo>
                  <a:pt x="213722" y="2531948"/>
                  <a:pt x="188841" y="2554006"/>
                  <a:pt x="160126" y="2551994"/>
                </a:cubicBezTo>
                <a:cubicBezTo>
                  <a:pt x="131411" y="2549983"/>
                  <a:pt x="109735" y="2524663"/>
                  <a:pt x="111713" y="2495442"/>
                </a:cubicBezTo>
                <a:cubicBezTo>
                  <a:pt x="111719" y="2495351"/>
                  <a:pt x="111725" y="2495264"/>
                  <a:pt x="111732" y="2495173"/>
                </a:cubicBezTo>
                <a:cubicBezTo>
                  <a:pt x="113855" y="2465963"/>
                  <a:pt x="138848" y="2444038"/>
                  <a:pt x="167552" y="2446196"/>
                </a:cubicBezTo>
                <a:close/>
                <a:moveTo>
                  <a:pt x="578158" y="2391269"/>
                </a:moveTo>
                <a:cubicBezTo>
                  <a:pt x="564269" y="2389916"/>
                  <a:pt x="551794" y="2399936"/>
                  <a:pt x="549866" y="2413998"/>
                </a:cubicBezTo>
                <a:cubicBezTo>
                  <a:pt x="548325" y="2428226"/>
                  <a:pt x="558405" y="2441029"/>
                  <a:pt x="572388" y="2442598"/>
                </a:cubicBezTo>
                <a:cubicBezTo>
                  <a:pt x="586370" y="2444166"/>
                  <a:pt x="598952" y="2433908"/>
                  <a:pt x="600494" y="2419680"/>
                </a:cubicBezTo>
                <a:cubicBezTo>
                  <a:pt x="600524" y="2419449"/>
                  <a:pt x="600545" y="2419218"/>
                  <a:pt x="600568" y="2418986"/>
                </a:cubicBezTo>
                <a:cubicBezTo>
                  <a:pt x="601901" y="2405035"/>
                  <a:pt x="591868" y="2392625"/>
                  <a:pt x="578158" y="2391269"/>
                </a:cubicBezTo>
                <a:close/>
                <a:moveTo>
                  <a:pt x="329859" y="2329901"/>
                </a:moveTo>
                <a:cubicBezTo>
                  <a:pt x="329875" y="2329905"/>
                  <a:pt x="329891" y="2329905"/>
                  <a:pt x="329906" y="2329905"/>
                </a:cubicBezTo>
                <a:cubicBezTo>
                  <a:pt x="361580" y="2333478"/>
                  <a:pt x="384411" y="2362502"/>
                  <a:pt x="380899" y="2394732"/>
                </a:cubicBezTo>
                <a:cubicBezTo>
                  <a:pt x="377393" y="2426965"/>
                  <a:pt x="348870" y="2450197"/>
                  <a:pt x="317196" y="2446624"/>
                </a:cubicBezTo>
                <a:cubicBezTo>
                  <a:pt x="285523" y="2443052"/>
                  <a:pt x="262692" y="2414028"/>
                  <a:pt x="266202" y="2381799"/>
                </a:cubicBezTo>
                <a:cubicBezTo>
                  <a:pt x="269710" y="2349589"/>
                  <a:pt x="298201" y="2326360"/>
                  <a:pt x="329859" y="2329901"/>
                </a:cubicBezTo>
                <a:close/>
                <a:moveTo>
                  <a:pt x="66669" y="2315507"/>
                </a:moveTo>
                <a:cubicBezTo>
                  <a:pt x="67103" y="2315552"/>
                  <a:pt x="67537" y="2315602"/>
                  <a:pt x="67970" y="2315659"/>
                </a:cubicBezTo>
                <a:cubicBezTo>
                  <a:pt x="90802" y="2318704"/>
                  <a:pt x="106886" y="2340004"/>
                  <a:pt x="103895" y="2363237"/>
                </a:cubicBezTo>
                <a:cubicBezTo>
                  <a:pt x="103806" y="2365162"/>
                  <a:pt x="103589" y="2367074"/>
                  <a:pt x="103247" y="2368969"/>
                </a:cubicBezTo>
                <a:cubicBezTo>
                  <a:pt x="99019" y="2392428"/>
                  <a:pt x="76903" y="2407956"/>
                  <a:pt x="53850" y="2403656"/>
                </a:cubicBezTo>
                <a:cubicBezTo>
                  <a:pt x="30796" y="2399353"/>
                  <a:pt x="15535" y="2376848"/>
                  <a:pt x="19764" y="2353388"/>
                </a:cubicBezTo>
                <a:cubicBezTo>
                  <a:pt x="19807" y="2352945"/>
                  <a:pt x="19856" y="2352506"/>
                  <a:pt x="19913" y="2352066"/>
                </a:cubicBezTo>
                <a:cubicBezTo>
                  <a:pt x="22904" y="2328830"/>
                  <a:pt x="43837" y="2312465"/>
                  <a:pt x="66669" y="2315507"/>
                </a:cubicBezTo>
                <a:close/>
                <a:moveTo>
                  <a:pt x="680076" y="2299525"/>
                </a:moveTo>
                <a:cubicBezTo>
                  <a:pt x="669493" y="2297999"/>
                  <a:pt x="659694" y="2305491"/>
                  <a:pt x="658195" y="2316265"/>
                </a:cubicBezTo>
                <a:cubicBezTo>
                  <a:pt x="658180" y="2316359"/>
                  <a:pt x="658165" y="2316457"/>
                  <a:pt x="658150" y="2316553"/>
                </a:cubicBezTo>
                <a:cubicBezTo>
                  <a:pt x="656571" y="2327527"/>
                  <a:pt x="664031" y="2337721"/>
                  <a:pt x="674816" y="2339327"/>
                </a:cubicBezTo>
                <a:cubicBezTo>
                  <a:pt x="685597" y="2340933"/>
                  <a:pt x="695615" y="2333342"/>
                  <a:pt x="697193" y="2322371"/>
                </a:cubicBezTo>
                <a:cubicBezTo>
                  <a:pt x="698771" y="2311397"/>
                  <a:pt x="691311" y="2301203"/>
                  <a:pt x="680531" y="2299597"/>
                </a:cubicBezTo>
                <a:cubicBezTo>
                  <a:pt x="680381" y="2299571"/>
                  <a:pt x="680229" y="2299548"/>
                  <a:pt x="680076" y="2299525"/>
                </a:cubicBezTo>
                <a:close/>
                <a:moveTo>
                  <a:pt x="503985" y="2256337"/>
                </a:moveTo>
                <a:cubicBezTo>
                  <a:pt x="485078" y="2253458"/>
                  <a:pt x="467450" y="2266716"/>
                  <a:pt x="464618" y="2285960"/>
                </a:cubicBezTo>
                <a:cubicBezTo>
                  <a:pt x="464577" y="2286221"/>
                  <a:pt x="464536" y="2286486"/>
                  <a:pt x="464502" y="2286748"/>
                </a:cubicBezTo>
                <a:cubicBezTo>
                  <a:pt x="461870" y="2306022"/>
                  <a:pt x="475090" y="2323814"/>
                  <a:pt x="494027" y="2326492"/>
                </a:cubicBezTo>
                <a:cubicBezTo>
                  <a:pt x="496234" y="2327060"/>
                  <a:pt x="498490" y="2327410"/>
                  <a:pt x="500765" y="2327530"/>
                </a:cubicBezTo>
                <a:cubicBezTo>
                  <a:pt x="520063" y="2328565"/>
                  <a:pt x="536531" y="2313485"/>
                  <a:pt x="537552" y="2293846"/>
                </a:cubicBezTo>
                <a:cubicBezTo>
                  <a:pt x="538568" y="2274209"/>
                  <a:pt x="523748" y="2257447"/>
                  <a:pt x="504450" y="2256413"/>
                </a:cubicBezTo>
                <a:cubicBezTo>
                  <a:pt x="504293" y="2256386"/>
                  <a:pt x="504141" y="2256364"/>
                  <a:pt x="503985" y="2256337"/>
                </a:cubicBezTo>
                <a:close/>
                <a:moveTo>
                  <a:pt x="139260" y="2235957"/>
                </a:moveTo>
                <a:lnTo>
                  <a:pt x="139285" y="2236930"/>
                </a:lnTo>
                <a:lnTo>
                  <a:pt x="139260" y="2237094"/>
                </a:lnTo>
                <a:close/>
                <a:moveTo>
                  <a:pt x="198822" y="2192394"/>
                </a:moveTo>
                <a:cubicBezTo>
                  <a:pt x="199230" y="2192459"/>
                  <a:pt x="199637" y="2192526"/>
                  <a:pt x="200043" y="2192598"/>
                </a:cubicBezTo>
                <a:cubicBezTo>
                  <a:pt x="228595" y="2197704"/>
                  <a:pt x="247672" y="2225396"/>
                  <a:pt x="242654" y="2254451"/>
                </a:cubicBezTo>
                <a:cubicBezTo>
                  <a:pt x="237635" y="2283502"/>
                  <a:pt x="210422" y="2302915"/>
                  <a:pt x="181870" y="2297809"/>
                </a:cubicBezTo>
                <a:cubicBezTo>
                  <a:pt x="160458" y="2293980"/>
                  <a:pt x="144373" y="2277446"/>
                  <a:pt x="139787" y="2257160"/>
                </a:cubicBezTo>
                <a:lnTo>
                  <a:pt x="139285" y="2236930"/>
                </a:lnTo>
                <a:lnTo>
                  <a:pt x="139324" y="2236661"/>
                </a:lnTo>
                <a:cubicBezTo>
                  <a:pt x="143742" y="2207717"/>
                  <a:pt x="170380" y="2187897"/>
                  <a:pt x="198822" y="2192394"/>
                </a:cubicBezTo>
                <a:close/>
                <a:moveTo>
                  <a:pt x="612406" y="2168529"/>
                </a:moveTo>
                <a:cubicBezTo>
                  <a:pt x="598632" y="2165915"/>
                  <a:pt x="585380" y="2175158"/>
                  <a:pt x="582812" y="2189174"/>
                </a:cubicBezTo>
                <a:cubicBezTo>
                  <a:pt x="580242" y="2203190"/>
                  <a:pt x="589326" y="2216676"/>
                  <a:pt x="603100" y="2219289"/>
                </a:cubicBezTo>
                <a:cubicBezTo>
                  <a:pt x="603260" y="2219319"/>
                  <a:pt x="603416" y="2219350"/>
                  <a:pt x="603576" y="2219380"/>
                </a:cubicBezTo>
                <a:cubicBezTo>
                  <a:pt x="617346" y="2221835"/>
                  <a:pt x="630468" y="2212467"/>
                  <a:pt x="632881" y="2198455"/>
                </a:cubicBezTo>
                <a:cubicBezTo>
                  <a:pt x="632884" y="2198439"/>
                  <a:pt x="632888" y="2198421"/>
                  <a:pt x="632888" y="2198405"/>
                </a:cubicBezTo>
                <a:cubicBezTo>
                  <a:pt x="635342" y="2184401"/>
                  <a:pt x="626169" y="2171025"/>
                  <a:pt x="612406" y="2168529"/>
                </a:cubicBezTo>
                <a:close/>
                <a:moveTo>
                  <a:pt x="709971" y="2089712"/>
                </a:moveTo>
                <a:cubicBezTo>
                  <a:pt x="705155" y="2091255"/>
                  <a:pt x="700917" y="2094668"/>
                  <a:pt x="698399" y="2099585"/>
                </a:cubicBezTo>
                <a:lnTo>
                  <a:pt x="696910" y="2099585"/>
                </a:lnTo>
                <a:cubicBezTo>
                  <a:pt x="694579" y="2110442"/>
                  <a:pt x="701191" y="2121204"/>
                  <a:pt x="711800" y="2123829"/>
                </a:cubicBezTo>
                <a:cubicBezTo>
                  <a:pt x="722470" y="2126201"/>
                  <a:pt x="733046" y="2119473"/>
                  <a:pt x="735625" y="2108677"/>
                </a:cubicBezTo>
                <a:cubicBezTo>
                  <a:pt x="735558" y="2101260"/>
                  <a:pt x="731479" y="2094486"/>
                  <a:pt x="725012" y="2091059"/>
                </a:cubicBezTo>
                <a:cubicBezTo>
                  <a:pt x="720180" y="2088496"/>
                  <a:pt x="714786" y="2088169"/>
                  <a:pt x="709971" y="2089712"/>
                </a:cubicBezTo>
                <a:close/>
                <a:moveTo>
                  <a:pt x="370063" y="2087463"/>
                </a:moveTo>
                <a:cubicBezTo>
                  <a:pt x="370126" y="2087475"/>
                  <a:pt x="370189" y="2087486"/>
                  <a:pt x="370252" y="2087502"/>
                </a:cubicBezTo>
                <a:cubicBezTo>
                  <a:pt x="401545" y="2093631"/>
                  <a:pt x="422028" y="2124413"/>
                  <a:pt x="416004" y="2156256"/>
                </a:cubicBezTo>
                <a:cubicBezTo>
                  <a:pt x="409981" y="2188098"/>
                  <a:pt x="379727" y="2208944"/>
                  <a:pt x="348435" y="2202814"/>
                </a:cubicBezTo>
                <a:cubicBezTo>
                  <a:pt x="317144" y="2196682"/>
                  <a:pt x="296660" y="2165900"/>
                  <a:pt x="302683" y="2134057"/>
                </a:cubicBezTo>
                <a:cubicBezTo>
                  <a:pt x="308876" y="2102411"/>
                  <a:pt x="338869" y="2081672"/>
                  <a:pt x="370063" y="2087463"/>
                </a:cubicBezTo>
                <a:close/>
                <a:moveTo>
                  <a:pt x="108735" y="2053749"/>
                </a:moveTo>
                <a:cubicBezTo>
                  <a:pt x="108747" y="2053753"/>
                  <a:pt x="108758" y="2053753"/>
                  <a:pt x="108770" y="2053757"/>
                </a:cubicBezTo>
                <a:cubicBezTo>
                  <a:pt x="131805" y="2058163"/>
                  <a:pt x="146969" y="2080735"/>
                  <a:pt x="142639" y="2104173"/>
                </a:cubicBezTo>
                <a:cubicBezTo>
                  <a:pt x="138310" y="2127614"/>
                  <a:pt x="116128" y="2143043"/>
                  <a:pt x="93092" y="2138637"/>
                </a:cubicBezTo>
                <a:cubicBezTo>
                  <a:pt x="70058" y="2134235"/>
                  <a:pt x="54894" y="2111662"/>
                  <a:pt x="59224" y="2088221"/>
                </a:cubicBezTo>
                <a:cubicBezTo>
                  <a:pt x="63550" y="2064796"/>
                  <a:pt x="85711" y="2049366"/>
                  <a:pt x="108735" y="2053749"/>
                </a:cubicBezTo>
                <a:close/>
                <a:moveTo>
                  <a:pt x="548932" y="2027104"/>
                </a:moveTo>
                <a:cubicBezTo>
                  <a:pt x="530241" y="2023009"/>
                  <a:pt x="511824" y="2035108"/>
                  <a:pt x="507801" y="2054128"/>
                </a:cubicBezTo>
                <a:cubicBezTo>
                  <a:pt x="507790" y="2054186"/>
                  <a:pt x="507775" y="2054241"/>
                  <a:pt x="507763" y="2054299"/>
                </a:cubicBezTo>
                <a:cubicBezTo>
                  <a:pt x="503583" y="2073500"/>
                  <a:pt x="515491" y="2092513"/>
                  <a:pt x="534361" y="2096763"/>
                </a:cubicBezTo>
                <a:cubicBezTo>
                  <a:pt x="553231" y="2101018"/>
                  <a:pt x="571915" y="2088899"/>
                  <a:pt x="576092" y="2069697"/>
                </a:cubicBezTo>
                <a:cubicBezTo>
                  <a:pt x="580272" y="2050495"/>
                  <a:pt x="568364" y="2031486"/>
                  <a:pt x="549494" y="2027233"/>
                </a:cubicBezTo>
                <a:cubicBezTo>
                  <a:pt x="549308" y="2027187"/>
                  <a:pt x="549122" y="2027146"/>
                  <a:pt x="548932" y="2027104"/>
                </a:cubicBezTo>
                <a:close/>
                <a:moveTo>
                  <a:pt x="665267" y="1949197"/>
                </a:moveTo>
                <a:cubicBezTo>
                  <a:pt x="651698" y="1945534"/>
                  <a:pt x="637779" y="1953763"/>
                  <a:pt x="634183" y="1967570"/>
                </a:cubicBezTo>
                <a:cubicBezTo>
                  <a:pt x="630587" y="1981378"/>
                  <a:pt x="638669" y="1995538"/>
                  <a:pt x="652239" y="1999201"/>
                </a:cubicBezTo>
                <a:cubicBezTo>
                  <a:pt x="652432" y="1999254"/>
                  <a:pt x="652622" y="1999307"/>
                  <a:pt x="652815" y="1999356"/>
                </a:cubicBezTo>
                <a:cubicBezTo>
                  <a:pt x="666165" y="2002814"/>
                  <a:pt x="679741" y="1994602"/>
                  <a:pt x="683136" y="1981018"/>
                </a:cubicBezTo>
                <a:cubicBezTo>
                  <a:pt x="683162" y="1980919"/>
                  <a:pt x="683192" y="1980817"/>
                  <a:pt x="683218" y="1980719"/>
                </a:cubicBezTo>
                <a:cubicBezTo>
                  <a:pt x="686814" y="1966968"/>
                  <a:pt x="678777" y="1952857"/>
                  <a:pt x="665267" y="1949197"/>
                </a:cubicBezTo>
                <a:close/>
                <a:moveTo>
                  <a:pt x="228772" y="1938495"/>
                </a:moveTo>
                <a:cubicBezTo>
                  <a:pt x="235455" y="1937396"/>
                  <a:pt x="242460" y="1937610"/>
                  <a:pt x="249450" y="1939349"/>
                </a:cubicBezTo>
                <a:cubicBezTo>
                  <a:pt x="276939" y="1946186"/>
                  <a:pt x="294042" y="1974101"/>
                  <a:pt x="287978" y="2002227"/>
                </a:cubicBezTo>
                <a:cubicBezTo>
                  <a:pt x="281812" y="2030835"/>
                  <a:pt x="254022" y="2048942"/>
                  <a:pt x="225906" y="2042665"/>
                </a:cubicBezTo>
                <a:cubicBezTo>
                  <a:pt x="197791" y="2036392"/>
                  <a:pt x="179999" y="2008111"/>
                  <a:pt x="186166" y="1979503"/>
                </a:cubicBezTo>
                <a:cubicBezTo>
                  <a:pt x="186254" y="1979089"/>
                  <a:pt x="186348" y="1978681"/>
                  <a:pt x="186446" y="1978267"/>
                </a:cubicBezTo>
                <a:cubicBezTo>
                  <a:pt x="191575" y="1956931"/>
                  <a:pt x="208722" y="1941796"/>
                  <a:pt x="228772" y="1938495"/>
                </a:cubicBezTo>
                <a:close/>
                <a:moveTo>
                  <a:pt x="778808" y="1874193"/>
                </a:moveTo>
                <a:cubicBezTo>
                  <a:pt x="768429" y="1870989"/>
                  <a:pt x="757455" y="1876913"/>
                  <a:pt x="754238" y="1887452"/>
                </a:cubicBezTo>
                <a:lnTo>
                  <a:pt x="754982" y="1887452"/>
                </a:lnTo>
                <a:cubicBezTo>
                  <a:pt x="753471" y="1896304"/>
                  <a:pt x="757924" y="1905097"/>
                  <a:pt x="765887" y="1908987"/>
                </a:cubicBezTo>
                <a:cubicBezTo>
                  <a:pt x="775706" y="1913783"/>
                  <a:pt x="787492" y="1909570"/>
                  <a:pt x="792209" y="1899574"/>
                </a:cubicBezTo>
                <a:cubicBezTo>
                  <a:pt x="795135" y="1888827"/>
                  <a:pt x="789231" y="1877641"/>
                  <a:pt x="778808" y="1874193"/>
                </a:cubicBezTo>
                <a:close/>
                <a:moveTo>
                  <a:pt x="405259" y="1846329"/>
                </a:moveTo>
                <a:cubicBezTo>
                  <a:pt x="412681" y="1845251"/>
                  <a:pt x="420433" y="1845627"/>
                  <a:pt x="428136" y="1847677"/>
                </a:cubicBezTo>
                <a:cubicBezTo>
                  <a:pt x="458848" y="1856064"/>
                  <a:pt x="477104" y="1888149"/>
                  <a:pt x="468959" y="1919427"/>
                </a:cubicBezTo>
                <a:cubicBezTo>
                  <a:pt x="460795" y="1950774"/>
                  <a:pt x="429204" y="1969449"/>
                  <a:pt x="398399" y="1961142"/>
                </a:cubicBezTo>
                <a:cubicBezTo>
                  <a:pt x="367598" y="1952834"/>
                  <a:pt x="349243" y="1920693"/>
                  <a:pt x="357406" y="1889346"/>
                </a:cubicBezTo>
                <a:cubicBezTo>
                  <a:pt x="363674" y="1865887"/>
                  <a:pt x="382992" y="1849564"/>
                  <a:pt x="405259" y="1846329"/>
                </a:cubicBezTo>
                <a:close/>
                <a:moveTo>
                  <a:pt x="611371" y="1803087"/>
                </a:moveTo>
                <a:cubicBezTo>
                  <a:pt x="592873" y="1797386"/>
                  <a:pt x="573337" y="1808019"/>
                  <a:pt x="567734" y="1826842"/>
                </a:cubicBezTo>
                <a:cubicBezTo>
                  <a:pt x="567608" y="1827236"/>
                  <a:pt x="567489" y="1827634"/>
                  <a:pt x="567373" y="1828032"/>
                </a:cubicBezTo>
                <a:cubicBezTo>
                  <a:pt x="562143" y="1846529"/>
                  <a:pt x="572638" y="1865840"/>
                  <a:pt x="590815" y="1871163"/>
                </a:cubicBezTo>
                <a:cubicBezTo>
                  <a:pt x="590904" y="1871189"/>
                  <a:pt x="590989" y="1871220"/>
                  <a:pt x="591079" y="1871246"/>
                </a:cubicBezTo>
                <a:cubicBezTo>
                  <a:pt x="609573" y="1876947"/>
                  <a:pt x="629110" y="1866314"/>
                  <a:pt x="634712" y="1847491"/>
                </a:cubicBezTo>
                <a:cubicBezTo>
                  <a:pt x="640319" y="1828672"/>
                  <a:pt x="629865" y="1808792"/>
                  <a:pt x="611371" y="1803087"/>
                </a:cubicBezTo>
                <a:close/>
                <a:moveTo>
                  <a:pt x="169786" y="1795401"/>
                </a:moveTo>
                <a:cubicBezTo>
                  <a:pt x="192307" y="1801598"/>
                  <a:pt x="205688" y="1825134"/>
                  <a:pt x="199744" y="1848089"/>
                </a:cubicBezTo>
                <a:cubicBezTo>
                  <a:pt x="193772" y="1871155"/>
                  <a:pt x="170558" y="1884925"/>
                  <a:pt x="147893" y="1878845"/>
                </a:cubicBezTo>
                <a:cubicBezTo>
                  <a:pt x="125229" y="1872769"/>
                  <a:pt x="111697" y="1849146"/>
                  <a:pt x="117669" y="1826085"/>
                </a:cubicBezTo>
                <a:cubicBezTo>
                  <a:pt x="117693" y="1825994"/>
                  <a:pt x="117717" y="1825903"/>
                  <a:pt x="117740" y="1825812"/>
                </a:cubicBezTo>
                <a:cubicBezTo>
                  <a:pt x="123859" y="1802792"/>
                  <a:pt x="147161" y="1789173"/>
                  <a:pt x="169786" y="1795401"/>
                </a:cubicBezTo>
                <a:close/>
                <a:moveTo>
                  <a:pt x="731902" y="1732897"/>
                </a:moveTo>
                <a:cubicBezTo>
                  <a:pt x="718650" y="1728344"/>
                  <a:pt x="704254" y="1735416"/>
                  <a:pt x="699516" y="1748807"/>
                </a:cubicBezTo>
                <a:cubicBezTo>
                  <a:pt x="699400" y="1749121"/>
                  <a:pt x="699292" y="1749436"/>
                  <a:pt x="699192" y="1749754"/>
                </a:cubicBezTo>
                <a:cubicBezTo>
                  <a:pt x="694910" y="1763078"/>
                  <a:pt x="702058" y="1777412"/>
                  <a:pt x="715151" y="1781764"/>
                </a:cubicBezTo>
                <a:cubicBezTo>
                  <a:pt x="715225" y="1781791"/>
                  <a:pt x="715296" y="1781817"/>
                  <a:pt x="715370" y="1781843"/>
                </a:cubicBezTo>
                <a:cubicBezTo>
                  <a:pt x="728593" y="1786465"/>
                  <a:pt x="742992" y="1779309"/>
                  <a:pt x="747538" y="1765854"/>
                </a:cubicBezTo>
                <a:cubicBezTo>
                  <a:pt x="751803" y="1752384"/>
                  <a:pt x="744921" y="1737875"/>
                  <a:pt x="731902" y="1732897"/>
                </a:cubicBezTo>
                <a:close/>
                <a:moveTo>
                  <a:pt x="297996" y="1689898"/>
                </a:moveTo>
                <a:cubicBezTo>
                  <a:pt x="304765" y="1689196"/>
                  <a:pt x="311780" y="1689828"/>
                  <a:pt x="318691" y="1691986"/>
                </a:cubicBezTo>
                <a:cubicBezTo>
                  <a:pt x="318749" y="1692004"/>
                  <a:pt x="318806" y="1692023"/>
                  <a:pt x="318864" y="1692039"/>
                </a:cubicBezTo>
                <a:cubicBezTo>
                  <a:pt x="346549" y="1700786"/>
                  <a:pt x="362026" y="1730715"/>
                  <a:pt x="353431" y="1758887"/>
                </a:cubicBezTo>
                <a:cubicBezTo>
                  <a:pt x="344836" y="1787060"/>
                  <a:pt x="315425" y="1802807"/>
                  <a:pt x="287739" y="1794060"/>
                </a:cubicBezTo>
                <a:cubicBezTo>
                  <a:pt x="260054" y="1785317"/>
                  <a:pt x="244578" y="1755388"/>
                  <a:pt x="253173" y="1727215"/>
                </a:cubicBezTo>
                <a:cubicBezTo>
                  <a:pt x="259603" y="1706137"/>
                  <a:pt x="277691" y="1692005"/>
                  <a:pt x="297996" y="1689898"/>
                </a:cubicBezTo>
                <a:close/>
                <a:moveTo>
                  <a:pt x="851771" y="1666984"/>
                </a:moveTo>
                <a:lnTo>
                  <a:pt x="851771" y="1667363"/>
                </a:lnTo>
                <a:cubicBezTo>
                  <a:pt x="841698" y="1663488"/>
                  <a:pt x="830433" y="1668546"/>
                  <a:pt x="826457" y="1678727"/>
                </a:cubicBezTo>
                <a:cubicBezTo>
                  <a:pt x="826338" y="1679012"/>
                  <a:pt x="826230" y="1679295"/>
                  <a:pt x="826126" y="1679584"/>
                </a:cubicBezTo>
                <a:cubicBezTo>
                  <a:pt x="822440" y="1689796"/>
                  <a:pt x="827589" y="1701115"/>
                  <a:pt x="837625" y="1704865"/>
                </a:cubicBezTo>
                <a:cubicBezTo>
                  <a:pt x="847903" y="1708839"/>
                  <a:pt x="859407" y="1703581"/>
                  <a:pt x="863311" y="1693122"/>
                </a:cubicBezTo>
                <a:cubicBezTo>
                  <a:pt x="867216" y="1682663"/>
                  <a:pt x="862049" y="1670959"/>
                  <a:pt x="851771" y="1666984"/>
                </a:cubicBezTo>
                <a:close/>
                <a:moveTo>
                  <a:pt x="483598" y="1609984"/>
                </a:moveTo>
                <a:cubicBezTo>
                  <a:pt x="490990" y="1609649"/>
                  <a:pt x="498568" y="1610784"/>
                  <a:pt x="505939" y="1613572"/>
                </a:cubicBezTo>
                <a:cubicBezTo>
                  <a:pt x="535102" y="1624137"/>
                  <a:pt x="550875" y="1656238"/>
                  <a:pt x="541683" y="1686319"/>
                </a:cubicBezTo>
                <a:cubicBezTo>
                  <a:pt x="532221" y="1717286"/>
                  <a:pt x="499882" y="1734583"/>
                  <a:pt x="469453" y="1724954"/>
                </a:cubicBezTo>
                <a:cubicBezTo>
                  <a:pt x="439025" y="1715328"/>
                  <a:pt x="422024" y="1682417"/>
                  <a:pt x="431486" y="1651454"/>
                </a:cubicBezTo>
                <a:cubicBezTo>
                  <a:pt x="431851" y="1650192"/>
                  <a:pt x="432261" y="1648946"/>
                  <a:pt x="432711" y="1647714"/>
                </a:cubicBezTo>
                <a:cubicBezTo>
                  <a:pt x="440929" y="1625211"/>
                  <a:pt x="461425" y="1610986"/>
                  <a:pt x="483598" y="1609984"/>
                </a:cubicBezTo>
                <a:close/>
                <a:moveTo>
                  <a:pt x="688236" y="1582320"/>
                </a:moveTo>
                <a:cubicBezTo>
                  <a:pt x="670330" y="1575502"/>
                  <a:pt x="650381" y="1584745"/>
                  <a:pt x="643677" y="1602966"/>
                </a:cubicBezTo>
                <a:cubicBezTo>
                  <a:pt x="643639" y="1603060"/>
                  <a:pt x="643602" y="1603158"/>
                  <a:pt x="643564" y="1603254"/>
                </a:cubicBezTo>
                <a:cubicBezTo>
                  <a:pt x="636685" y="1621406"/>
                  <a:pt x="645567" y="1641797"/>
                  <a:pt x="663407" y="1648802"/>
                </a:cubicBezTo>
                <a:cubicBezTo>
                  <a:pt x="664512" y="1649305"/>
                  <a:pt x="665639" y="1649753"/>
                  <a:pt x="666790" y="1650138"/>
                </a:cubicBezTo>
                <a:cubicBezTo>
                  <a:pt x="685138" y="1656301"/>
                  <a:pt x="704928" y="1646157"/>
                  <a:pt x="710985" y="1627482"/>
                </a:cubicBezTo>
                <a:cubicBezTo>
                  <a:pt x="717042" y="1608807"/>
                  <a:pt x="707072" y="1588673"/>
                  <a:pt x="688720" y="1582509"/>
                </a:cubicBezTo>
                <a:cubicBezTo>
                  <a:pt x="688560" y="1582446"/>
                  <a:pt x="688396" y="1582385"/>
                  <a:pt x="688236" y="1582320"/>
                </a:cubicBezTo>
                <a:close/>
                <a:moveTo>
                  <a:pt x="247079" y="1543704"/>
                </a:moveTo>
                <a:cubicBezTo>
                  <a:pt x="269572" y="1550406"/>
                  <a:pt x="282467" y="1574395"/>
                  <a:pt x="275881" y="1597284"/>
                </a:cubicBezTo>
                <a:cubicBezTo>
                  <a:pt x="275477" y="1598689"/>
                  <a:pt x="275002" y="1600067"/>
                  <a:pt x="274461" y="1601424"/>
                </a:cubicBezTo>
                <a:cubicBezTo>
                  <a:pt x="265627" y="1623516"/>
                  <a:pt x="240868" y="1634138"/>
                  <a:pt x="219159" y="1625149"/>
                </a:cubicBezTo>
                <a:cubicBezTo>
                  <a:pt x="197449" y="1616160"/>
                  <a:pt x="187011" y="1590965"/>
                  <a:pt x="195844" y="1568873"/>
                </a:cubicBezTo>
                <a:cubicBezTo>
                  <a:pt x="204050" y="1548353"/>
                  <a:pt x="226184" y="1537476"/>
                  <a:pt x="247079" y="1543704"/>
                </a:cubicBezTo>
                <a:close/>
                <a:moveTo>
                  <a:pt x="794979" y="1524118"/>
                </a:moveTo>
                <a:cubicBezTo>
                  <a:pt x="788952" y="1526532"/>
                  <a:pt x="783829" y="1531287"/>
                  <a:pt x="781041" y="1537811"/>
                </a:cubicBezTo>
                <a:cubicBezTo>
                  <a:pt x="775498" y="1550781"/>
                  <a:pt x="781264" y="1565872"/>
                  <a:pt x="793963" y="1571619"/>
                </a:cubicBezTo>
                <a:cubicBezTo>
                  <a:pt x="806734" y="1577404"/>
                  <a:pt x="821696" y="1571554"/>
                  <a:pt x="827381" y="1558558"/>
                </a:cubicBezTo>
                <a:cubicBezTo>
                  <a:pt x="833065" y="1545560"/>
                  <a:pt x="827317" y="1530336"/>
                  <a:pt x="814545" y="1524552"/>
                </a:cubicBezTo>
                <a:cubicBezTo>
                  <a:pt x="814481" y="1524522"/>
                  <a:pt x="814415" y="1524495"/>
                  <a:pt x="814351" y="1524465"/>
                </a:cubicBezTo>
                <a:cubicBezTo>
                  <a:pt x="807941" y="1521628"/>
                  <a:pt x="801008" y="1521702"/>
                  <a:pt x="794979" y="1524118"/>
                </a:cubicBezTo>
                <a:close/>
                <a:moveTo>
                  <a:pt x="923776" y="1462084"/>
                </a:moveTo>
                <a:cubicBezTo>
                  <a:pt x="919008" y="1463792"/>
                  <a:pt x="914870" y="1467319"/>
                  <a:pt x="912450" y="1472277"/>
                </a:cubicBezTo>
                <a:cubicBezTo>
                  <a:pt x="907722" y="1482735"/>
                  <a:pt x="912223" y="1495119"/>
                  <a:pt x="922501" y="1499929"/>
                </a:cubicBezTo>
                <a:cubicBezTo>
                  <a:pt x="932779" y="1504740"/>
                  <a:pt x="944949" y="1500160"/>
                  <a:pt x="949676" y="1489702"/>
                </a:cubicBezTo>
                <a:cubicBezTo>
                  <a:pt x="954031" y="1479640"/>
                  <a:pt x="949959" y="1467867"/>
                  <a:pt x="940370" y="1462806"/>
                </a:cubicBezTo>
                <a:lnTo>
                  <a:pt x="938880" y="1462806"/>
                </a:lnTo>
                <a:cubicBezTo>
                  <a:pt x="933942" y="1460486"/>
                  <a:pt x="928544" y="1460375"/>
                  <a:pt x="923776" y="1462084"/>
                </a:cubicBezTo>
                <a:close/>
                <a:moveTo>
                  <a:pt x="385424" y="1446993"/>
                </a:moveTo>
                <a:cubicBezTo>
                  <a:pt x="392192" y="1446822"/>
                  <a:pt x="399106" y="1447999"/>
                  <a:pt x="405800" y="1450684"/>
                </a:cubicBezTo>
                <a:cubicBezTo>
                  <a:pt x="405898" y="1450721"/>
                  <a:pt x="405994" y="1450760"/>
                  <a:pt x="406095" y="1450802"/>
                </a:cubicBezTo>
                <a:cubicBezTo>
                  <a:pt x="433076" y="1461582"/>
                  <a:pt x="446358" y="1492584"/>
                  <a:pt x="435760" y="1520040"/>
                </a:cubicBezTo>
                <a:cubicBezTo>
                  <a:pt x="425162" y="1547496"/>
                  <a:pt x="394700" y="1561016"/>
                  <a:pt x="367715" y="1550231"/>
                </a:cubicBezTo>
                <a:cubicBezTo>
                  <a:pt x="340733" y="1539447"/>
                  <a:pt x="327451" y="1508445"/>
                  <a:pt x="338049" y="1480989"/>
                </a:cubicBezTo>
                <a:cubicBezTo>
                  <a:pt x="338100" y="1480852"/>
                  <a:pt x="338152" y="1480716"/>
                  <a:pt x="338205" y="1480580"/>
                </a:cubicBezTo>
                <a:cubicBezTo>
                  <a:pt x="346120" y="1460144"/>
                  <a:pt x="365120" y="1447505"/>
                  <a:pt x="385424" y="1446993"/>
                </a:cubicBezTo>
                <a:close/>
                <a:moveTo>
                  <a:pt x="573688" y="1383919"/>
                </a:moveTo>
                <a:cubicBezTo>
                  <a:pt x="581012" y="1383872"/>
                  <a:pt x="588458" y="1385242"/>
                  <a:pt x="595654" y="1388180"/>
                </a:cubicBezTo>
                <a:cubicBezTo>
                  <a:pt x="624952" y="1401257"/>
                  <a:pt x="638286" y="1436024"/>
                  <a:pt x="625435" y="1465836"/>
                </a:cubicBezTo>
                <a:cubicBezTo>
                  <a:pt x="612585" y="1495648"/>
                  <a:pt x="578419" y="1509218"/>
                  <a:pt x="549122" y="1496141"/>
                </a:cubicBezTo>
                <a:cubicBezTo>
                  <a:pt x="520755" y="1483178"/>
                  <a:pt x="507585" y="1449672"/>
                  <a:pt x="519341" y="1420379"/>
                </a:cubicBezTo>
                <a:lnTo>
                  <a:pt x="521202" y="1418485"/>
                </a:lnTo>
                <a:cubicBezTo>
                  <a:pt x="530863" y="1396950"/>
                  <a:pt x="551720" y="1384059"/>
                  <a:pt x="573688" y="1383919"/>
                </a:cubicBezTo>
                <a:close/>
                <a:moveTo>
                  <a:pt x="756189" y="1369822"/>
                </a:moveTo>
                <a:cubicBezTo>
                  <a:pt x="747825" y="1373078"/>
                  <a:pt x="740682" y="1379581"/>
                  <a:pt x="736742" y="1388559"/>
                </a:cubicBezTo>
                <a:lnTo>
                  <a:pt x="736370" y="1387044"/>
                </a:lnTo>
                <a:cubicBezTo>
                  <a:pt x="736329" y="1387127"/>
                  <a:pt x="736287" y="1387214"/>
                  <a:pt x="736251" y="1387298"/>
                </a:cubicBezTo>
                <a:cubicBezTo>
                  <a:pt x="727923" y="1405044"/>
                  <a:pt x="735308" y="1426300"/>
                  <a:pt x="752750" y="1434774"/>
                </a:cubicBezTo>
                <a:cubicBezTo>
                  <a:pt x="753300" y="1435062"/>
                  <a:pt x="753862" y="1435334"/>
                  <a:pt x="754428" y="1435592"/>
                </a:cubicBezTo>
                <a:cubicBezTo>
                  <a:pt x="772074" y="1443608"/>
                  <a:pt x="792768" y="1435550"/>
                  <a:pt x="800645" y="1417594"/>
                </a:cubicBezTo>
                <a:cubicBezTo>
                  <a:pt x="808525" y="1399639"/>
                  <a:pt x="800607" y="1378581"/>
                  <a:pt x="782962" y="1370562"/>
                </a:cubicBezTo>
                <a:cubicBezTo>
                  <a:pt x="774138" y="1366554"/>
                  <a:pt x="764553" y="1366564"/>
                  <a:pt x="756189" y="1369822"/>
                </a:cubicBezTo>
                <a:close/>
                <a:moveTo>
                  <a:pt x="893740" y="1319185"/>
                </a:moveTo>
                <a:cubicBezTo>
                  <a:pt x="887482" y="1321103"/>
                  <a:pt x="881937" y="1325437"/>
                  <a:pt x="878574" y="1331737"/>
                </a:cubicBezTo>
                <a:cubicBezTo>
                  <a:pt x="872175" y="1344159"/>
                  <a:pt x="876717" y="1359508"/>
                  <a:pt x="888793" y="1366270"/>
                </a:cubicBezTo>
                <a:cubicBezTo>
                  <a:pt x="901040" y="1373126"/>
                  <a:pt x="916433" y="1368580"/>
                  <a:pt x="923171" y="1356117"/>
                </a:cubicBezTo>
                <a:cubicBezTo>
                  <a:pt x="929909" y="1343651"/>
                  <a:pt x="925442" y="1327987"/>
                  <a:pt x="913194" y="1321131"/>
                </a:cubicBezTo>
                <a:cubicBezTo>
                  <a:pt x="906973" y="1317767"/>
                  <a:pt x="899999" y="1317268"/>
                  <a:pt x="893740" y="1319185"/>
                </a:cubicBezTo>
                <a:close/>
                <a:moveTo>
                  <a:pt x="315633" y="1294405"/>
                </a:moveTo>
                <a:cubicBezTo>
                  <a:pt x="325737" y="1290360"/>
                  <a:pt x="337358" y="1290237"/>
                  <a:pt x="348100" y="1294993"/>
                </a:cubicBezTo>
                <a:cubicBezTo>
                  <a:pt x="348105" y="1294997"/>
                  <a:pt x="348110" y="1294997"/>
                  <a:pt x="348116" y="1295001"/>
                </a:cubicBezTo>
                <a:cubicBezTo>
                  <a:pt x="369603" y="1304528"/>
                  <a:pt x="379433" y="1329972"/>
                  <a:pt x="370073" y="1351838"/>
                </a:cubicBezTo>
                <a:cubicBezTo>
                  <a:pt x="360711" y="1373702"/>
                  <a:pt x="335703" y="1383706"/>
                  <a:pt x="314216" y="1374179"/>
                </a:cubicBezTo>
                <a:cubicBezTo>
                  <a:pt x="292729" y="1364656"/>
                  <a:pt x="282900" y="1339208"/>
                  <a:pt x="292261" y="1317343"/>
                </a:cubicBezTo>
                <a:cubicBezTo>
                  <a:pt x="296940" y="1306415"/>
                  <a:pt x="305529" y="1298449"/>
                  <a:pt x="315633" y="1294405"/>
                </a:cubicBezTo>
                <a:close/>
                <a:moveTo>
                  <a:pt x="1023386" y="1268511"/>
                </a:moveTo>
                <a:cubicBezTo>
                  <a:pt x="1018681" y="1270379"/>
                  <a:pt x="1014678" y="1274074"/>
                  <a:pt x="1012491" y="1279151"/>
                </a:cubicBezTo>
                <a:cubicBezTo>
                  <a:pt x="1008117" y="1289307"/>
                  <a:pt x="1012660" y="1301149"/>
                  <a:pt x="1022639" y="1305600"/>
                </a:cubicBezTo>
                <a:cubicBezTo>
                  <a:pt x="1023845" y="1306516"/>
                  <a:pt x="1025149" y="1307289"/>
                  <a:pt x="1026526" y="1307902"/>
                </a:cubicBezTo>
                <a:cubicBezTo>
                  <a:pt x="1036507" y="1312354"/>
                  <a:pt x="1048143" y="1307732"/>
                  <a:pt x="1052517" y="1297577"/>
                </a:cubicBezTo>
                <a:cubicBezTo>
                  <a:pt x="1056891" y="1287420"/>
                  <a:pt x="1052350" y="1275579"/>
                  <a:pt x="1042369" y="1271128"/>
                </a:cubicBezTo>
                <a:cubicBezTo>
                  <a:pt x="1041163" y="1270211"/>
                  <a:pt x="1039861" y="1269438"/>
                  <a:pt x="1038483" y="1268825"/>
                </a:cubicBezTo>
                <a:cubicBezTo>
                  <a:pt x="1033493" y="1266599"/>
                  <a:pt x="1028089" y="1266642"/>
                  <a:pt x="1023386" y="1268511"/>
                </a:cubicBezTo>
                <a:close/>
                <a:moveTo>
                  <a:pt x="494304" y="1209565"/>
                </a:moveTo>
                <a:cubicBezTo>
                  <a:pt x="501097" y="1210169"/>
                  <a:pt x="507885" y="1212138"/>
                  <a:pt x="514289" y="1215591"/>
                </a:cubicBezTo>
                <a:cubicBezTo>
                  <a:pt x="539904" y="1229402"/>
                  <a:pt x="549665" y="1261729"/>
                  <a:pt x="536092" y="1287795"/>
                </a:cubicBezTo>
                <a:cubicBezTo>
                  <a:pt x="523272" y="1312418"/>
                  <a:pt x="494004" y="1322873"/>
                  <a:pt x="468873" y="1311808"/>
                </a:cubicBezTo>
                <a:cubicBezTo>
                  <a:pt x="442267" y="1300096"/>
                  <a:pt x="430027" y="1268655"/>
                  <a:pt x="441537" y="1241580"/>
                </a:cubicBezTo>
                <a:cubicBezTo>
                  <a:pt x="442085" y="1240288"/>
                  <a:pt x="442684" y="1239020"/>
                  <a:pt x="443331" y="1237777"/>
                </a:cubicBezTo>
                <a:cubicBezTo>
                  <a:pt x="453511" y="1218228"/>
                  <a:pt x="473927" y="1207754"/>
                  <a:pt x="494304" y="1209565"/>
                </a:cubicBezTo>
                <a:close/>
                <a:moveTo>
                  <a:pt x="865957" y="1162840"/>
                </a:moveTo>
                <a:cubicBezTo>
                  <a:pt x="857300" y="1165205"/>
                  <a:pt x="849530" y="1170931"/>
                  <a:pt x="844699" y="1179455"/>
                </a:cubicBezTo>
                <a:cubicBezTo>
                  <a:pt x="844616" y="1179596"/>
                  <a:pt x="844534" y="1179740"/>
                  <a:pt x="844456" y="1179884"/>
                </a:cubicBezTo>
                <a:cubicBezTo>
                  <a:pt x="834974" y="1196778"/>
                  <a:pt x="840752" y="1218295"/>
                  <a:pt x="857355" y="1227943"/>
                </a:cubicBezTo>
                <a:cubicBezTo>
                  <a:pt x="857426" y="1227986"/>
                  <a:pt x="857496" y="1228027"/>
                  <a:pt x="857567" y="1228069"/>
                </a:cubicBezTo>
                <a:cubicBezTo>
                  <a:pt x="874301" y="1237914"/>
                  <a:pt x="895705" y="1232087"/>
                  <a:pt x="905377" y="1215064"/>
                </a:cubicBezTo>
                <a:cubicBezTo>
                  <a:pt x="915041" y="1198014"/>
                  <a:pt x="909289" y="1176220"/>
                  <a:pt x="892534" y="1166387"/>
                </a:cubicBezTo>
                <a:cubicBezTo>
                  <a:pt x="884156" y="1161470"/>
                  <a:pt x="874613" y="1160475"/>
                  <a:pt x="865957" y="1162840"/>
                </a:cubicBezTo>
                <a:close/>
                <a:moveTo>
                  <a:pt x="682039" y="1162141"/>
                </a:moveTo>
                <a:cubicBezTo>
                  <a:pt x="689503" y="1162833"/>
                  <a:pt x="696958" y="1165026"/>
                  <a:pt x="703983" y="1168849"/>
                </a:cubicBezTo>
                <a:cubicBezTo>
                  <a:pt x="732022" y="1184108"/>
                  <a:pt x="742646" y="1219579"/>
                  <a:pt x="727737" y="1248157"/>
                </a:cubicBezTo>
                <a:cubicBezTo>
                  <a:pt x="712790" y="1276798"/>
                  <a:pt x="677861" y="1287693"/>
                  <a:pt x="649714" y="1272484"/>
                </a:cubicBezTo>
                <a:cubicBezTo>
                  <a:pt x="621568" y="1257278"/>
                  <a:pt x="610865" y="1221734"/>
                  <a:pt x="625808" y="1193093"/>
                </a:cubicBezTo>
                <a:cubicBezTo>
                  <a:pt x="625833" y="1193040"/>
                  <a:pt x="625863" y="1192986"/>
                  <a:pt x="625889" y="1192934"/>
                </a:cubicBezTo>
                <a:cubicBezTo>
                  <a:pt x="637160" y="1171489"/>
                  <a:pt x="659645" y="1160062"/>
                  <a:pt x="682039" y="1162141"/>
                </a:cubicBezTo>
                <a:close/>
                <a:moveTo>
                  <a:pt x="1009093" y="1119102"/>
                </a:moveTo>
                <a:cubicBezTo>
                  <a:pt x="1003257" y="1120350"/>
                  <a:pt x="997851" y="1123688"/>
                  <a:pt x="994039" y="1128866"/>
                </a:cubicBezTo>
                <a:cubicBezTo>
                  <a:pt x="985655" y="1140248"/>
                  <a:pt x="987926" y="1156394"/>
                  <a:pt x="999117" y="1164925"/>
                </a:cubicBezTo>
                <a:cubicBezTo>
                  <a:pt x="1010302" y="1173455"/>
                  <a:pt x="1026169" y="1171141"/>
                  <a:pt x="1034553" y="1159757"/>
                </a:cubicBezTo>
                <a:cubicBezTo>
                  <a:pt x="1035036" y="1159076"/>
                  <a:pt x="1035490" y="1158371"/>
                  <a:pt x="1035907" y="1157644"/>
                </a:cubicBezTo>
                <a:cubicBezTo>
                  <a:pt x="1043081" y="1145188"/>
                  <a:pt x="1038974" y="1129177"/>
                  <a:pt x="1026735" y="1121876"/>
                </a:cubicBezTo>
                <a:cubicBezTo>
                  <a:pt x="1021198" y="1118696"/>
                  <a:pt x="1014929" y="1117855"/>
                  <a:pt x="1009093" y="1119102"/>
                </a:cubicBezTo>
                <a:close/>
                <a:moveTo>
                  <a:pt x="1141300" y="1082630"/>
                </a:moveTo>
                <a:cubicBezTo>
                  <a:pt x="1136456" y="1083687"/>
                  <a:pt x="1132009" y="1086624"/>
                  <a:pt x="1129106" y="1091193"/>
                </a:cubicBezTo>
                <a:cubicBezTo>
                  <a:pt x="1123579" y="1100179"/>
                  <a:pt x="1125868" y="1111990"/>
                  <a:pt x="1134337" y="1118164"/>
                </a:cubicBezTo>
                <a:cubicBezTo>
                  <a:pt x="1143194" y="1124623"/>
                  <a:pt x="1155519" y="1122555"/>
                  <a:pt x="1161866" y="1113543"/>
                </a:cubicBezTo>
                <a:cubicBezTo>
                  <a:pt x="1167837" y="1104421"/>
                  <a:pt x="1165517" y="1092113"/>
                  <a:pt x="1156654" y="1085889"/>
                </a:cubicBezTo>
                <a:cubicBezTo>
                  <a:pt x="1156397" y="1085704"/>
                  <a:pt x="1156137" y="1085522"/>
                  <a:pt x="1155873" y="1085348"/>
                </a:cubicBezTo>
                <a:cubicBezTo>
                  <a:pt x="1151385" y="1082395"/>
                  <a:pt x="1146145" y="1081572"/>
                  <a:pt x="1141300" y="1082630"/>
                </a:cubicBezTo>
                <a:close/>
                <a:moveTo>
                  <a:pt x="431965" y="1053942"/>
                </a:moveTo>
                <a:cubicBezTo>
                  <a:pt x="442336" y="1050721"/>
                  <a:pt x="453913" y="1051520"/>
                  <a:pt x="464245" y="1057100"/>
                </a:cubicBezTo>
                <a:cubicBezTo>
                  <a:pt x="464279" y="1057119"/>
                  <a:pt x="464309" y="1057134"/>
                  <a:pt x="464342" y="1057154"/>
                </a:cubicBezTo>
                <a:cubicBezTo>
                  <a:pt x="485018" y="1068385"/>
                  <a:pt x="492828" y="1094549"/>
                  <a:pt x="481786" y="1115588"/>
                </a:cubicBezTo>
                <a:cubicBezTo>
                  <a:pt x="470746" y="1136628"/>
                  <a:pt x="445037" y="1144575"/>
                  <a:pt x="424362" y="1133339"/>
                </a:cubicBezTo>
                <a:cubicBezTo>
                  <a:pt x="403686" y="1122103"/>
                  <a:pt x="395876" y="1095943"/>
                  <a:pt x="406917" y="1074905"/>
                </a:cubicBezTo>
                <a:cubicBezTo>
                  <a:pt x="412427" y="1064404"/>
                  <a:pt x="421593" y="1057163"/>
                  <a:pt x="431965" y="1053942"/>
                </a:cubicBezTo>
                <a:close/>
                <a:moveTo>
                  <a:pt x="613301" y="984365"/>
                </a:moveTo>
                <a:cubicBezTo>
                  <a:pt x="620015" y="985251"/>
                  <a:pt x="626669" y="987491"/>
                  <a:pt x="632881" y="991187"/>
                </a:cubicBezTo>
                <a:cubicBezTo>
                  <a:pt x="657357" y="1006132"/>
                  <a:pt x="665610" y="1038243"/>
                  <a:pt x="651457" y="1063467"/>
                </a:cubicBezTo>
                <a:cubicBezTo>
                  <a:pt x="637087" y="1089087"/>
                  <a:pt x="605028" y="1097997"/>
                  <a:pt x="579851" y="1083374"/>
                </a:cubicBezTo>
                <a:cubicBezTo>
                  <a:pt x="554676" y="1068749"/>
                  <a:pt x="545916" y="1036125"/>
                  <a:pt x="560290" y="1010507"/>
                </a:cubicBezTo>
                <a:lnTo>
                  <a:pt x="561406" y="1010507"/>
                </a:lnTo>
                <a:cubicBezTo>
                  <a:pt x="561466" y="1010404"/>
                  <a:pt x="561526" y="1010298"/>
                  <a:pt x="561581" y="1010196"/>
                </a:cubicBezTo>
                <a:cubicBezTo>
                  <a:pt x="572481" y="991235"/>
                  <a:pt x="593160" y="981706"/>
                  <a:pt x="613301" y="984365"/>
                </a:cubicBezTo>
                <a:close/>
                <a:moveTo>
                  <a:pt x="989677" y="962678"/>
                </a:moveTo>
                <a:cubicBezTo>
                  <a:pt x="981085" y="964440"/>
                  <a:pt x="973153" y="969537"/>
                  <a:pt x="967917" y="977550"/>
                </a:cubicBezTo>
                <a:cubicBezTo>
                  <a:pt x="967746" y="977793"/>
                  <a:pt x="967582" y="978039"/>
                  <a:pt x="967418" y="978285"/>
                </a:cubicBezTo>
                <a:cubicBezTo>
                  <a:pt x="956756" y="994437"/>
                  <a:pt x="960978" y="1016325"/>
                  <a:pt x="976852" y="1027174"/>
                </a:cubicBezTo>
                <a:cubicBezTo>
                  <a:pt x="993104" y="1037118"/>
                  <a:pt x="1014107" y="1033042"/>
                  <a:pt x="1025617" y="1017703"/>
                </a:cubicBezTo>
                <a:cubicBezTo>
                  <a:pt x="1025703" y="1017575"/>
                  <a:pt x="1025789" y="1017450"/>
                  <a:pt x="1025871" y="1017322"/>
                </a:cubicBezTo>
                <a:cubicBezTo>
                  <a:pt x="1036492" y="1001142"/>
                  <a:pt x="1032210" y="979266"/>
                  <a:pt x="1016311" y="968458"/>
                </a:cubicBezTo>
                <a:cubicBezTo>
                  <a:pt x="1016010" y="968239"/>
                  <a:pt x="1015704" y="968027"/>
                  <a:pt x="1015399" y="967819"/>
                </a:cubicBezTo>
                <a:cubicBezTo>
                  <a:pt x="1007522" y="962491"/>
                  <a:pt x="998270" y="960916"/>
                  <a:pt x="989677" y="962678"/>
                </a:cubicBezTo>
                <a:close/>
                <a:moveTo>
                  <a:pt x="806850" y="949981"/>
                </a:moveTo>
                <a:cubicBezTo>
                  <a:pt x="814261" y="951199"/>
                  <a:pt x="821560" y="953916"/>
                  <a:pt x="828319" y="958230"/>
                </a:cubicBezTo>
                <a:cubicBezTo>
                  <a:pt x="855356" y="975489"/>
                  <a:pt x="863520" y="1011783"/>
                  <a:pt x="846559" y="1039296"/>
                </a:cubicBezTo>
                <a:cubicBezTo>
                  <a:pt x="829599" y="1066809"/>
                  <a:pt x="793933" y="1075116"/>
                  <a:pt x="766896" y="1057857"/>
                </a:cubicBezTo>
                <a:cubicBezTo>
                  <a:pt x="739857" y="1040599"/>
                  <a:pt x="731694" y="1004305"/>
                  <a:pt x="748654" y="976792"/>
                </a:cubicBezTo>
                <a:cubicBezTo>
                  <a:pt x="761375" y="956158"/>
                  <a:pt x="784617" y="946326"/>
                  <a:pt x="806850" y="949981"/>
                </a:cubicBezTo>
                <a:close/>
                <a:moveTo>
                  <a:pt x="1134118" y="932082"/>
                </a:moveTo>
                <a:cubicBezTo>
                  <a:pt x="1128106" y="932939"/>
                  <a:pt x="1122397" y="935986"/>
                  <a:pt x="1118229" y="941044"/>
                </a:cubicBezTo>
                <a:cubicBezTo>
                  <a:pt x="1109246" y="951947"/>
                  <a:pt x="1110650" y="968193"/>
                  <a:pt x="1121363" y="977334"/>
                </a:cubicBezTo>
                <a:cubicBezTo>
                  <a:pt x="1132077" y="986471"/>
                  <a:pt x="1148044" y="985043"/>
                  <a:pt x="1157026" y="974141"/>
                </a:cubicBezTo>
                <a:cubicBezTo>
                  <a:pt x="1157242" y="973860"/>
                  <a:pt x="1157455" y="973577"/>
                  <a:pt x="1157659" y="973285"/>
                </a:cubicBezTo>
                <a:cubicBezTo>
                  <a:pt x="1166095" y="961417"/>
                  <a:pt x="1163478" y="944840"/>
                  <a:pt x="1151815" y="936260"/>
                </a:cubicBezTo>
                <a:cubicBezTo>
                  <a:pt x="1146441" y="932559"/>
                  <a:pt x="1140129" y="931226"/>
                  <a:pt x="1134118" y="932082"/>
                </a:cubicBezTo>
                <a:close/>
                <a:moveTo>
                  <a:pt x="1272483" y="905687"/>
                </a:moveTo>
                <a:cubicBezTo>
                  <a:pt x="1267504" y="906304"/>
                  <a:pt x="1262755" y="908840"/>
                  <a:pt x="1259399" y="913153"/>
                </a:cubicBezTo>
                <a:cubicBezTo>
                  <a:pt x="1259298" y="913277"/>
                  <a:pt x="1259202" y="913402"/>
                  <a:pt x="1259101" y="913527"/>
                </a:cubicBezTo>
                <a:cubicBezTo>
                  <a:pt x="1252500" y="922085"/>
                  <a:pt x="1253968" y="934468"/>
                  <a:pt x="1262377" y="941184"/>
                </a:cubicBezTo>
                <a:cubicBezTo>
                  <a:pt x="1270909" y="948090"/>
                  <a:pt x="1283324" y="946646"/>
                  <a:pt x="1290110" y="937964"/>
                </a:cubicBezTo>
                <a:cubicBezTo>
                  <a:pt x="1296897" y="929282"/>
                  <a:pt x="1295478" y="916649"/>
                  <a:pt x="1286946" y="909743"/>
                </a:cubicBezTo>
                <a:cubicBezTo>
                  <a:pt x="1282671" y="906375"/>
                  <a:pt x="1277462" y="905071"/>
                  <a:pt x="1272483" y="905687"/>
                </a:cubicBezTo>
                <a:close/>
                <a:moveTo>
                  <a:pt x="565840" y="822814"/>
                </a:moveTo>
                <a:cubicBezTo>
                  <a:pt x="576363" y="820501"/>
                  <a:pt x="587754" y="822273"/>
                  <a:pt x="597516" y="828678"/>
                </a:cubicBezTo>
                <a:cubicBezTo>
                  <a:pt x="598550" y="829291"/>
                  <a:pt x="599563" y="829950"/>
                  <a:pt x="600542" y="830651"/>
                </a:cubicBezTo>
                <a:cubicBezTo>
                  <a:pt x="619732" y="844345"/>
                  <a:pt x="624375" y="871279"/>
                  <a:pt x="610917" y="890803"/>
                </a:cubicBezTo>
                <a:cubicBezTo>
                  <a:pt x="598197" y="910841"/>
                  <a:pt x="572093" y="916891"/>
                  <a:pt x="552100" y="904440"/>
                </a:cubicBezTo>
                <a:cubicBezTo>
                  <a:pt x="552040" y="904402"/>
                  <a:pt x="551984" y="904364"/>
                  <a:pt x="551925" y="904330"/>
                </a:cubicBezTo>
                <a:cubicBezTo>
                  <a:pt x="531960" y="891443"/>
                  <a:pt x="526038" y="864528"/>
                  <a:pt x="538698" y="844209"/>
                </a:cubicBezTo>
                <a:lnTo>
                  <a:pt x="539070" y="841935"/>
                </a:lnTo>
                <a:cubicBezTo>
                  <a:pt x="539167" y="841776"/>
                  <a:pt x="539267" y="841618"/>
                  <a:pt x="539368" y="841463"/>
                </a:cubicBezTo>
                <a:cubicBezTo>
                  <a:pt x="545661" y="831527"/>
                  <a:pt x="555318" y="825128"/>
                  <a:pt x="565840" y="822814"/>
                </a:cubicBezTo>
                <a:close/>
                <a:moveTo>
                  <a:pt x="1128702" y="774799"/>
                </a:moveTo>
                <a:cubicBezTo>
                  <a:pt x="1119955" y="775825"/>
                  <a:pt x="1111590" y="780228"/>
                  <a:pt x="1105654" y="787766"/>
                </a:cubicBezTo>
                <a:lnTo>
                  <a:pt x="1104910" y="787766"/>
                </a:lnTo>
                <a:cubicBezTo>
                  <a:pt x="1104761" y="787952"/>
                  <a:pt x="1104615" y="788137"/>
                  <a:pt x="1104470" y="788327"/>
                </a:cubicBezTo>
                <a:cubicBezTo>
                  <a:pt x="1092718" y="803672"/>
                  <a:pt x="1095414" y="825806"/>
                  <a:pt x="1110494" y="837769"/>
                </a:cubicBezTo>
                <a:cubicBezTo>
                  <a:pt x="1111134" y="838326"/>
                  <a:pt x="1111792" y="838859"/>
                  <a:pt x="1112470" y="839368"/>
                </a:cubicBezTo>
                <a:cubicBezTo>
                  <a:pt x="1128016" y="851054"/>
                  <a:pt x="1149924" y="847702"/>
                  <a:pt x="1161408" y="831882"/>
                </a:cubicBezTo>
                <a:cubicBezTo>
                  <a:pt x="1172888" y="816063"/>
                  <a:pt x="1169594" y="793767"/>
                  <a:pt x="1154048" y="782084"/>
                </a:cubicBezTo>
                <a:cubicBezTo>
                  <a:pt x="1146581" y="776120"/>
                  <a:pt x="1137450" y="773771"/>
                  <a:pt x="1128702" y="774799"/>
                </a:cubicBezTo>
                <a:close/>
                <a:moveTo>
                  <a:pt x="732593" y="767234"/>
                </a:moveTo>
                <a:cubicBezTo>
                  <a:pt x="745771" y="765135"/>
                  <a:pt x="759735" y="768152"/>
                  <a:pt x="771362" y="776781"/>
                </a:cubicBezTo>
                <a:cubicBezTo>
                  <a:pt x="793713" y="793369"/>
                  <a:pt x="799435" y="824832"/>
                  <a:pt x="784396" y="848459"/>
                </a:cubicBezTo>
                <a:cubicBezTo>
                  <a:pt x="768745" y="873044"/>
                  <a:pt x="736477" y="880063"/>
                  <a:pt x="712318" y="864138"/>
                </a:cubicBezTo>
                <a:cubicBezTo>
                  <a:pt x="688161" y="848217"/>
                  <a:pt x="681260" y="815382"/>
                  <a:pt x="696910" y="790796"/>
                </a:cubicBezTo>
                <a:cubicBezTo>
                  <a:pt x="697431" y="789975"/>
                  <a:pt x="697978" y="789168"/>
                  <a:pt x="698544" y="788376"/>
                </a:cubicBezTo>
                <a:cubicBezTo>
                  <a:pt x="707024" y="776546"/>
                  <a:pt x="719415" y="769332"/>
                  <a:pt x="732593" y="767234"/>
                </a:cubicBezTo>
                <a:close/>
                <a:moveTo>
                  <a:pt x="1275475" y="754413"/>
                </a:moveTo>
                <a:cubicBezTo>
                  <a:pt x="1269126" y="755719"/>
                  <a:pt x="1263265" y="759491"/>
                  <a:pt x="1259399" y="765417"/>
                </a:cubicBezTo>
                <a:cubicBezTo>
                  <a:pt x="1257485" y="767027"/>
                  <a:pt x="1255818" y="768913"/>
                  <a:pt x="1254444" y="771019"/>
                </a:cubicBezTo>
                <a:cubicBezTo>
                  <a:pt x="1246712" y="782872"/>
                  <a:pt x="1249887" y="798858"/>
                  <a:pt x="1261536" y="806726"/>
                </a:cubicBezTo>
                <a:cubicBezTo>
                  <a:pt x="1273183" y="814594"/>
                  <a:pt x="1288893" y="811362"/>
                  <a:pt x="1296626" y="799510"/>
                </a:cubicBezTo>
                <a:cubicBezTo>
                  <a:pt x="1298539" y="797899"/>
                  <a:pt x="1300207" y="796009"/>
                  <a:pt x="1301580" y="793907"/>
                </a:cubicBezTo>
                <a:cubicBezTo>
                  <a:pt x="1309312" y="782053"/>
                  <a:pt x="1306136" y="766068"/>
                  <a:pt x="1294488" y="758200"/>
                </a:cubicBezTo>
                <a:cubicBezTo>
                  <a:pt x="1288665" y="754266"/>
                  <a:pt x="1281825" y="753107"/>
                  <a:pt x="1275475" y="754413"/>
                </a:cubicBezTo>
                <a:close/>
                <a:moveTo>
                  <a:pt x="925000" y="746810"/>
                </a:moveTo>
                <a:cubicBezTo>
                  <a:pt x="939602" y="744550"/>
                  <a:pt x="955046" y="747925"/>
                  <a:pt x="967917" y="757462"/>
                </a:cubicBezTo>
                <a:cubicBezTo>
                  <a:pt x="968580" y="757931"/>
                  <a:pt x="969231" y="758416"/>
                  <a:pt x="969872" y="758916"/>
                </a:cubicBezTo>
                <a:cubicBezTo>
                  <a:pt x="995204" y="778591"/>
                  <a:pt x="1000066" y="815438"/>
                  <a:pt x="980730" y="841213"/>
                </a:cubicBezTo>
                <a:cubicBezTo>
                  <a:pt x="961391" y="866991"/>
                  <a:pt x="925185" y="871938"/>
                  <a:pt x="899852" y="852259"/>
                </a:cubicBezTo>
                <a:cubicBezTo>
                  <a:pt x="874520" y="832583"/>
                  <a:pt x="869662" y="795740"/>
                  <a:pt x="888997" y="769962"/>
                </a:cubicBezTo>
                <a:lnTo>
                  <a:pt x="887136" y="769962"/>
                </a:lnTo>
                <a:cubicBezTo>
                  <a:pt x="896639" y="756963"/>
                  <a:pt x="910398" y="749070"/>
                  <a:pt x="925000" y="746810"/>
                </a:cubicBezTo>
                <a:close/>
                <a:moveTo>
                  <a:pt x="1414806" y="739450"/>
                </a:moveTo>
                <a:cubicBezTo>
                  <a:pt x="1409756" y="739453"/>
                  <a:pt x="1404708" y="741416"/>
                  <a:pt x="1400859" y="745339"/>
                </a:cubicBezTo>
                <a:lnTo>
                  <a:pt x="1401975" y="746476"/>
                </a:lnTo>
                <a:cubicBezTo>
                  <a:pt x="1401968" y="746483"/>
                  <a:pt x="1401964" y="746487"/>
                  <a:pt x="1401956" y="746495"/>
                </a:cubicBezTo>
                <a:cubicBezTo>
                  <a:pt x="1394258" y="754340"/>
                  <a:pt x="1394266" y="767049"/>
                  <a:pt x="1401975" y="774887"/>
                </a:cubicBezTo>
                <a:cubicBezTo>
                  <a:pt x="1409994" y="782418"/>
                  <a:pt x="1422494" y="781909"/>
                  <a:pt x="1429895" y="773750"/>
                </a:cubicBezTo>
                <a:cubicBezTo>
                  <a:pt x="1437296" y="765591"/>
                  <a:pt x="1436797" y="752870"/>
                  <a:pt x="1428779" y="745339"/>
                </a:cubicBezTo>
                <a:cubicBezTo>
                  <a:pt x="1428771" y="745332"/>
                  <a:pt x="1428768" y="745328"/>
                  <a:pt x="1428760" y="745321"/>
                </a:cubicBezTo>
                <a:cubicBezTo>
                  <a:pt x="1424905" y="741404"/>
                  <a:pt x="1419854" y="739447"/>
                  <a:pt x="1414806" y="739450"/>
                </a:cubicBezTo>
                <a:close/>
                <a:moveTo>
                  <a:pt x="715673" y="605042"/>
                </a:moveTo>
                <a:cubicBezTo>
                  <a:pt x="726420" y="603442"/>
                  <a:pt x="737766" y="606013"/>
                  <a:pt x="747166" y="613135"/>
                </a:cubicBezTo>
                <a:cubicBezTo>
                  <a:pt x="765872" y="627306"/>
                  <a:pt x="769833" y="654183"/>
                  <a:pt x="756036" y="673317"/>
                </a:cubicBezTo>
                <a:cubicBezTo>
                  <a:pt x="742173" y="692545"/>
                  <a:pt x="715612" y="696696"/>
                  <a:pt x="696716" y="682589"/>
                </a:cubicBezTo>
                <a:cubicBezTo>
                  <a:pt x="677820" y="668483"/>
                  <a:pt x="673741" y="641454"/>
                  <a:pt x="687603" y="622226"/>
                </a:cubicBezTo>
                <a:cubicBezTo>
                  <a:pt x="687663" y="622143"/>
                  <a:pt x="687722" y="622063"/>
                  <a:pt x="687782" y="621980"/>
                </a:cubicBezTo>
                <a:cubicBezTo>
                  <a:pt x="694781" y="612415"/>
                  <a:pt x="704927" y="606643"/>
                  <a:pt x="715673" y="605042"/>
                </a:cubicBezTo>
                <a:close/>
                <a:moveTo>
                  <a:pt x="1281915" y="598172"/>
                </a:moveTo>
                <a:cubicBezTo>
                  <a:pt x="1272959" y="598168"/>
                  <a:pt x="1264002" y="601640"/>
                  <a:pt x="1257165" y="608589"/>
                </a:cubicBezTo>
                <a:cubicBezTo>
                  <a:pt x="1243686" y="622582"/>
                  <a:pt x="1243686" y="644978"/>
                  <a:pt x="1257165" y="658971"/>
                </a:cubicBezTo>
                <a:cubicBezTo>
                  <a:pt x="1270827" y="672862"/>
                  <a:pt x="1292966" y="672862"/>
                  <a:pt x="1306627" y="658971"/>
                </a:cubicBezTo>
                <a:cubicBezTo>
                  <a:pt x="1320301" y="645072"/>
                  <a:pt x="1320313" y="622526"/>
                  <a:pt x="1306654" y="608612"/>
                </a:cubicBezTo>
                <a:cubicBezTo>
                  <a:pt x="1299824" y="601657"/>
                  <a:pt x="1290870" y="598177"/>
                  <a:pt x="1281915" y="598172"/>
                </a:cubicBezTo>
                <a:close/>
                <a:moveTo>
                  <a:pt x="1428406" y="589380"/>
                </a:moveTo>
                <a:cubicBezTo>
                  <a:pt x="1421669" y="589380"/>
                  <a:pt x="1414932" y="591995"/>
                  <a:pt x="1409793" y="597224"/>
                </a:cubicBezTo>
                <a:cubicBezTo>
                  <a:pt x="1409286" y="597698"/>
                  <a:pt x="1408803" y="598194"/>
                  <a:pt x="1408337" y="598706"/>
                </a:cubicBezTo>
                <a:cubicBezTo>
                  <a:pt x="1398860" y="609169"/>
                  <a:pt x="1399515" y="625465"/>
                  <a:pt x="1409793" y="635106"/>
                </a:cubicBezTo>
                <a:cubicBezTo>
                  <a:pt x="1410426" y="635826"/>
                  <a:pt x="1411095" y="636511"/>
                  <a:pt x="1411803" y="637151"/>
                </a:cubicBezTo>
                <a:cubicBezTo>
                  <a:pt x="1422085" y="646481"/>
                  <a:pt x="1437850" y="645564"/>
                  <a:pt x="1447019" y="635106"/>
                </a:cubicBezTo>
                <a:cubicBezTo>
                  <a:pt x="1457297" y="624647"/>
                  <a:pt x="1457297" y="607683"/>
                  <a:pt x="1447019" y="597224"/>
                </a:cubicBezTo>
                <a:cubicBezTo>
                  <a:pt x="1441880" y="591995"/>
                  <a:pt x="1435144" y="589380"/>
                  <a:pt x="1428406" y="589380"/>
                </a:cubicBezTo>
                <a:close/>
                <a:moveTo>
                  <a:pt x="1567679" y="580924"/>
                </a:moveTo>
                <a:cubicBezTo>
                  <a:pt x="1562626" y="580718"/>
                  <a:pt x="1557496" y="582474"/>
                  <a:pt x="1553486" y="586239"/>
                </a:cubicBezTo>
                <a:lnTo>
                  <a:pt x="1552369" y="587376"/>
                </a:lnTo>
                <a:cubicBezTo>
                  <a:pt x="1552363" y="587380"/>
                  <a:pt x="1552359" y="587387"/>
                  <a:pt x="1552351" y="587395"/>
                </a:cubicBezTo>
                <a:cubicBezTo>
                  <a:pt x="1544652" y="595240"/>
                  <a:pt x="1544660" y="607949"/>
                  <a:pt x="1552369" y="615786"/>
                </a:cubicBezTo>
                <a:cubicBezTo>
                  <a:pt x="1552377" y="615791"/>
                  <a:pt x="1552380" y="615798"/>
                  <a:pt x="1552388" y="615806"/>
                </a:cubicBezTo>
                <a:cubicBezTo>
                  <a:pt x="1560098" y="623639"/>
                  <a:pt x="1572591" y="623631"/>
                  <a:pt x="1580289" y="615786"/>
                </a:cubicBezTo>
                <a:cubicBezTo>
                  <a:pt x="1588308" y="608256"/>
                  <a:pt x="1588806" y="595535"/>
                  <a:pt x="1581406" y="587376"/>
                </a:cubicBezTo>
                <a:cubicBezTo>
                  <a:pt x="1577706" y="583296"/>
                  <a:pt x="1572731" y="581130"/>
                  <a:pt x="1567679" y="580924"/>
                </a:cubicBezTo>
                <a:close/>
                <a:moveTo>
                  <a:pt x="881213" y="562808"/>
                </a:moveTo>
                <a:cubicBezTo>
                  <a:pt x="893259" y="561412"/>
                  <a:pt x="905778" y="564246"/>
                  <a:pt x="916474" y="571576"/>
                </a:cubicBezTo>
                <a:cubicBezTo>
                  <a:pt x="940518" y="588054"/>
                  <a:pt x="946884" y="621245"/>
                  <a:pt x="930690" y="645712"/>
                </a:cubicBezTo>
                <a:cubicBezTo>
                  <a:pt x="928647" y="648989"/>
                  <a:pt x="926261" y="652027"/>
                  <a:pt x="923573" y="654777"/>
                </a:cubicBezTo>
                <a:cubicBezTo>
                  <a:pt x="903125" y="675684"/>
                  <a:pt x="869889" y="675767"/>
                  <a:pt x="849344" y="654955"/>
                </a:cubicBezTo>
                <a:cubicBezTo>
                  <a:pt x="828795" y="634147"/>
                  <a:pt x="828717" y="600331"/>
                  <a:pt x="849165" y="579421"/>
                </a:cubicBezTo>
                <a:lnTo>
                  <a:pt x="848793" y="579421"/>
                </a:lnTo>
                <a:cubicBezTo>
                  <a:pt x="857596" y="569831"/>
                  <a:pt x="869168" y="564205"/>
                  <a:pt x="881213" y="562808"/>
                </a:cubicBezTo>
                <a:close/>
                <a:moveTo>
                  <a:pt x="1077915" y="558118"/>
                </a:moveTo>
                <a:cubicBezTo>
                  <a:pt x="1090902" y="557054"/>
                  <a:pt x="1104243" y="560452"/>
                  <a:pt x="1115575" y="568504"/>
                </a:cubicBezTo>
                <a:cubicBezTo>
                  <a:pt x="1141704" y="587069"/>
                  <a:pt x="1148096" y="623670"/>
                  <a:pt x="1129852" y="650258"/>
                </a:cubicBezTo>
                <a:cubicBezTo>
                  <a:pt x="1127744" y="653326"/>
                  <a:pt x="1125354" y="656186"/>
                  <a:pt x="1122716" y="658792"/>
                </a:cubicBezTo>
                <a:cubicBezTo>
                  <a:pt x="1099839" y="681370"/>
                  <a:pt x="1063309" y="680801"/>
                  <a:pt x="1041123" y="657524"/>
                </a:cubicBezTo>
                <a:cubicBezTo>
                  <a:pt x="1018936" y="634245"/>
                  <a:pt x="1019494" y="597073"/>
                  <a:pt x="1042369" y="574496"/>
                </a:cubicBezTo>
                <a:cubicBezTo>
                  <a:pt x="1052290" y="564706"/>
                  <a:pt x="1064926" y="559182"/>
                  <a:pt x="1077915" y="558118"/>
                </a:cubicBezTo>
                <a:close/>
                <a:moveTo>
                  <a:pt x="1733694" y="439307"/>
                </a:moveTo>
                <a:cubicBezTo>
                  <a:pt x="1728675" y="438762"/>
                  <a:pt x="1723458" y="440096"/>
                  <a:pt x="1719143" y="443428"/>
                </a:cubicBezTo>
                <a:cubicBezTo>
                  <a:pt x="1710738" y="450508"/>
                  <a:pt x="1709416" y="463115"/>
                  <a:pt x="1716165" y="471838"/>
                </a:cubicBezTo>
                <a:cubicBezTo>
                  <a:pt x="1716262" y="471964"/>
                  <a:pt x="1716362" y="472088"/>
                  <a:pt x="1716463" y="472214"/>
                </a:cubicBezTo>
                <a:cubicBezTo>
                  <a:pt x="1723264" y="480605"/>
                  <a:pt x="1735467" y="481793"/>
                  <a:pt x="1743713" y="474869"/>
                </a:cubicBezTo>
                <a:cubicBezTo>
                  <a:pt x="1752237" y="467903"/>
                  <a:pt x="1753723" y="455281"/>
                  <a:pt x="1747063" y="446458"/>
                </a:cubicBezTo>
                <a:cubicBezTo>
                  <a:pt x="1743536" y="442274"/>
                  <a:pt x="1738713" y="439851"/>
                  <a:pt x="1733694" y="439307"/>
                </a:cubicBezTo>
                <a:close/>
                <a:moveTo>
                  <a:pt x="1446005" y="431307"/>
                </a:moveTo>
                <a:cubicBezTo>
                  <a:pt x="1437049" y="431371"/>
                  <a:pt x="1428118" y="434910"/>
                  <a:pt x="1421333" y="441913"/>
                </a:cubicBezTo>
                <a:cubicBezTo>
                  <a:pt x="1407898" y="455777"/>
                  <a:pt x="1407898" y="478051"/>
                  <a:pt x="1421333" y="491915"/>
                </a:cubicBezTo>
                <a:cubicBezTo>
                  <a:pt x="1421448" y="492033"/>
                  <a:pt x="1421564" y="492150"/>
                  <a:pt x="1421679" y="492268"/>
                </a:cubicBezTo>
                <a:cubicBezTo>
                  <a:pt x="1435442" y="506075"/>
                  <a:pt x="1457595" y="505920"/>
                  <a:pt x="1471168" y="491915"/>
                </a:cubicBezTo>
                <a:cubicBezTo>
                  <a:pt x="1484737" y="477911"/>
                  <a:pt x="1484580" y="455368"/>
                  <a:pt x="1470818" y="441561"/>
                </a:cubicBezTo>
                <a:cubicBezTo>
                  <a:pt x="1463939" y="434657"/>
                  <a:pt x="1454960" y="431244"/>
                  <a:pt x="1446005" y="431307"/>
                </a:cubicBezTo>
                <a:close/>
                <a:moveTo>
                  <a:pt x="1590569" y="431208"/>
                </a:moveTo>
                <a:cubicBezTo>
                  <a:pt x="1584092" y="432353"/>
                  <a:pt x="1578044" y="436011"/>
                  <a:pt x="1573961" y="441913"/>
                </a:cubicBezTo>
                <a:lnTo>
                  <a:pt x="1572844" y="439261"/>
                </a:lnTo>
                <a:cubicBezTo>
                  <a:pt x="1572676" y="439405"/>
                  <a:pt x="1572509" y="439553"/>
                  <a:pt x="1572345" y="439704"/>
                </a:cubicBezTo>
                <a:cubicBezTo>
                  <a:pt x="1561602" y="449451"/>
                  <a:pt x="1560660" y="466213"/>
                  <a:pt x="1570238" y="477142"/>
                </a:cubicBezTo>
                <a:cubicBezTo>
                  <a:pt x="1570539" y="477513"/>
                  <a:pt x="1570849" y="477881"/>
                  <a:pt x="1571173" y="478233"/>
                </a:cubicBezTo>
                <a:cubicBezTo>
                  <a:pt x="1580770" y="488863"/>
                  <a:pt x="1597019" y="489563"/>
                  <a:pt x="1607465" y="479794"/>
                </a:cubicBezTo>
                <a:cubicBezTo>
                  <a:pt x="1610837" y="477881"/>
                  <a:pt x="1613744" y="475221"/>
                  <a:pt x="1615967" y="472009"/>
                </a:cubicBezTo>
                <a:cubicBezTo>
                  <a:pt x="1624134" y="460206"/>
                  <a:pt x="1621350" y="443897"/>
                  <a:pt x="1609750" y="435587"/>
                </a:cubicBezTo>
                <a:cubicBezTo>
                  <a:pt x="1603950" y="431434"/>
                  <a:pt x="1597045" y="430064"/>
                  <a:pt x="1590569" y="431208"/>
                </a:cubicBezTo>
                <a:close/>
                <a:moveTo>
                  <a:pt x="885195" y="395079"/>
                </a:moveTo>
                <a:cubicBezTo>
                  <a:pt x="896053" y="394816"/>
                  <a:pt x="907007" y="398768"/>
                  <a:pt x="915488" y="406998"/>
                </a:cubicBezTo>
                <a:cubicBezTo>
                  <a:pt x="932452" y="423453"/>
                  <a:pt x="933091" y="450788"/>
                  <a:pt x="916917" y="468051"/>
                </a:cubicBezTo>
                <a:cubicBezTo>
                  <a:pt x="901963" y="484010"/>
                  <a:pt x="877595" y="485941"/>
                  <a:pt x="860393" y="472532"/>
                </a:cubicBezTo>
                <a:cubicBezTo>
                  <a:pt x="841787" y="458024"/>
                  <a:pt x="838262" y="430919"/>
                  <a:pt x="852515" y="411986"/>
                </a:cubicBezTo>
                <a:cubicBezTo>
                  <a:pt x="853443" y="410755"/>
                  <a:pt x="854437" y="409574"/>
                  <a:pt x="855490" y="408449"/>
                </a:cubicBezTo>
                <a:cubicBezTo>
                  <a:pt x="863578" y="399819"/>
                  <a:pt x="874338" y="395342"/>
                  <a:pt x="885195" y="395079"/>
                </a:cubicBezTo>
                <a:close/>
                <a:moveTo>
                  <a:pt x="1248976" y="375476"/>
                </a:moveTo>
                <a:cubicBezTo>
                  <a:pt x="1263788" y="375476"/>
                  <a:pt x="1278598" y="381206"/>
                  <a:pt x="1289924" y="392667"/>
                </a:cubicBezTo>
                <a:cubicBezTo>
                  <a:pt x="1312260" y="415563"/>
                  <a:pt x="1312260" y="452504"/>
                  <a:pt x="1289924" y="475399"/>
                </a:cubicBezTo>
                <a:cubicBezTo>
                  <a:pt x="1267473" y="498412"/>
                  <a:pt x="1230940" y="498548"/>
                  <a:pt x="1208324" y="475702"/>
                </a:cubicBezTo>
                <a:cubicBezTo>
                  <a:pt x="1185709" y="452856"/>
                  <a:pt x="1185576" y="415680"/>
                  <a:pt x="1208027" y="392667"/>
                </a:cubicBezTo>
                <a:cubicBezTo>
                  <a:pt x="1219353" y="381206"/>
                  <a:pt x="1234164" y="375476"/>
                  <a:pt x="1248976" y="375476"/>
                </a:cubicBezTo>
                <a:close/>
                <a:moveTo>
                  <a:pt x="1053858" y="364211"/>
                </a:moveTo>
                <a:cubicBezTo>
                  <a:pt x="1067191" y="363817"/>
                  <a:pt x="1080670" y="368600"/>
                  <a:pt x="1091136" y="378651"/>
                </a:cubicBezTo>
                <a:cubicBezTo>
                  <a:pt x="1111745" y="398440"/>
                  <a:pt x="1113036" y="431359"/>
                  <a:pt x="1094051" y="452762"/>
                </a:cubicBezTo>
                <a:cubicBezTo>
                  <a:pt x="1074760" y="474501"/>
                  <a:pt x="1041804" y="476213"/>
                  <a:pt x="1020439" y="456584"/>
                </a:cubicBezTo>
                <a:cubicBezTo>
                  <a:pt x="999076" y="436958"/>
                  <a:pt x="997393" y="403422"/>
                  <a:pt x="1016683" y="381681"/>
                </a:cubicBezTo>
                <a:cubicBezTo>
                  <a:pt x="1016940" y="381394"/>
                  <a:pt x="1017201" y="381106"/>
                  <a:pt x="1017461" y="380822"/>
                </a:cubicBezTo>
                <a:cubicBezTo>
                  <a:pt x="1027340" y="370172"/>
                  <a:pt x="1040526" y="364603"/>
                  <a:pt x="1053858" y="364211"/>
                </a:cubicBezTo>
                <a:close/>
                <a:moveTo>
                  <a:pt x="1909648" y="310051"/>
                </a:moveTo>
                <a:cubicBezTo>
                  <a:pt x="1904691" y="309072"/>
                  <a:pt x="1899367" y="310017"/>
                  <a:pt x="1894852" y="313117"/>
                </a:cubicBezTo>
                <a:cubicBezTo>
                  <a:pt x="1894799" y="313151"/>
                  <a:pt x="1894747" y="313189"/>
                  <a:pt x="1894695" y="313227"/>
                </a:cubicBezTo>
                <a:cubicBezTo>
                  <a:pt x="1885719" y="319515"/>
                  <a:pt x="1883456" y="332016"/>
                  <a:pt x="1889640" y="341149"/>
                </a:cubicBezTo>
                <a:cubicBezTo>
                  <a:pt x="1895778" y="350218"/>
                  <a:pt x="1907952" y="352563"/>
                  <a:pt x="1916923" y="346403"/>
                </a:cubicBezTo>
                <a:cubicBezTo>
                  <a:pt x="1925957" y="340198"/>
                  <a:pt x="1928336" y="327720"/>
                  <a:pt x="1922242" y="318531"/>
                </a:cubicBezTo>
                <a:cubicBezTo>
                  <a:pt x="1919195" y="313934"/>
                  <a:pt x="1914605" y="311030"/>
                  <a:pt x="1909648" y="310051"/>
                </a:cubicBezTo>
                <a:close/>
                <a:moveTo>
                  <a:pt x="1768563" y="293597"/>
                </a:moveTo>
                <a:cubicBezTo>
                  <a:pt x="1762129" y="292603"/>
                  <a:pt x="1755324" y="294107"/>
                  <a:pt x="1749669" y="298343"/>
                </a:cubicBezTo>
                <a:cubicBezTo>
                  <a:pt x="1738360" y="306817"/>
                  <a:pt x="1735944" y="323012"/>
                  <a:pt x="1744271" y="334520"/>
                </a:cubicBezTo>
                <a:cubicBezTo>
                  <a:pt x="1752598" y="346028"/>
                  <a:pt x="1768512" y="348486"/>
                  <a:pt x="1779823" y="340013"/>
                </a:cubicBezTo>
                <a:cubicBezTo>
                  <a:pt x="1791132" y="331538"/>
                  <a:pt x="1793548" y="315344"/>
                  <a:pt x="1785220" y="303836"/>
                </a:cubicBezTo>
                <a:cubicBezTo>
                  <a:pt x="1781056" y="298082"/>
                  <a:pt x="1774996" y="294591"/>
                  <a:pt x="1768563" y="293597"/>
                </a:cubicBezTo>
                <a:close/>
                <a:moveTo>
                  <a:pt x="1623034" y="281168"/>
                </a:moveTo>
                <a:cubicBezTo>
                  <a:pt x="1614179" y="279813"/>
                  <a:pt x="1604814" y="281895"/>
                  <a:pt x="1597041" y="287736"/>
                </a:cubicBezTo>
                <a:cubicBezTo>
                  <a:pt x="1596363" y="288245"/>
                  <a:pt x="1595705" y="288778"/>
                  <a:pt x="1595064" y="289335"/>
                </a:cubicBezTo>
                <a:cubicBezTo>
                  <a:pt x="1580390" y="302131"/>
                  <a:pt x="1578681" y="324610"/>
                  <a:pt x="1591256" y="339547"/>
                </a:cubicBezTo>
                <a:cubicBezTo>
                  <a:pt x="1603827" y="354479"/>
                  <a:pt x="1625918" y="356214"/>
                  <a:pt x="1640596" y="343422"/>
                </a:cubicBezTo>
                <a:cubicBezTo>
                  <a:pt x="1654530" y="331277"/>
                  <a:pt x="1656878" y="310242"/>
                  <a:pt x="1645979" y="295226"/>
                </a:cubicBezTo>
                <a:cubicBezTo>
                  <a:pt x="1640239" y="287316"/>
                  <a:pt x="1631891" y="282523"/>
                  <a:pt x="1623034" y="281168"/>
                </a:cubicBezTo>
                <a:close/>
                <a:moveTo>
                  <a:pt x="1430302" y="208396"/>
                </a:moveTo>
                <a:cubicBezTo>
                  <a:pt x="1445027" y="209517"/>
                  <a:pt x="1459332" y="216354"/>
                  <a:pt x="1469727" y="228643"/>
                </a:cubicBezTo>
                <a:cubicBezTo>
                  <a:pt x="1490466" y="253159"/>
                  <a:pt x="1487812" y="290127"/>
                  <a:pt x="1463794" y="311314"/>
                </a:cubicBezTo>
                <a:cubicBezTo>
                  <a:pt x="1439712" y="332554"/>
                  <a:pt x="1403271" y="329910"/>
                  <a:pt x="1382399" y="305409"/>
                </a:cubicBezTo>
                <a:cubicBezTo>
                  <a:pt x="1361525" y="280903"/>
                  <a:pt x="1364123" y="243821"/>
                  <a:pt x="1388201" y="222581"/>
                </a:cubicBezTo>
                <a:cubicBezTo>
                  <a:pt x="1388254" y="222537"/>
                  <a:pt x="1388302" y="222494"/>
                  <a:pt x="1388355" y="222448"/>
                </a:cubicBezTo>
                <a:cubicBezTo>
                  <a:pt x="1400431" y="211871"/>
                  <a:pt x="1415576" y="207275"/>
                  <a:pt x="1430302" y="208396"/>
                </a:cubicBezTo>
                <a:close/>
                <a:moveTo>
                  <a:pt x="1062974" y="200725"/>
                </a:moveTo>
                <a:cubicBezTo>
                  <a:pt x="1073739" y="200807"/>
                  <a:pt x="1084473" y="205069"/>
                  <a:pt x="1092625" y="213490"/>
                </a:cubicBezTo>
                <a:cubicBezTo>
                  <a:pt x="1108942" y="230430"/>
                  <a:pt x="1108942" y="257538"/>
                  <a:pt x="1092625" y="274479"/>
                </a:cubicBezTo>
                <a:cubicBezTo>
                  <a:pt x="1076484" y="289271"/>
                  <a:pt x="1051970" y="289271"/>
                  <a:pt x="1035829" y="274479"/>
                </a:cubicBezTo>
                <a:cubicBezTo>
                  <a:pt x="1018411" y="258519"/>
                  <a:pt x="1017008" y="231215"/>
                  <a:pt x="1032691" y="213490"/>
                </a:cubicBezTo>
                <a:cubicBezTo>
                  <a:pt x="1032839" y="213339"/>
                  <a:pt x="1032988" y="213187"/>
                  <a:pt x="1033138" y="213035"/>
                </a:cubicBezTo>
                <a:cubicBezTo>
                  <a:pt x="1041413" y="204740"/>
                  <a:pt x="1052209" y="200642"/>
                  <a:pt x="1062974" y="200725"/>
                </a:cubicBezTo>
                <a:close/>
                <a:moveTo>
                  <a:pt x="2093003" y="191796"/>
                </a:moveTo>
                <a:cubicBezTo>
                  <a:pt x="2088119" y="190459"/>
                  <a:pt x="2082734" y="191019"/>
                  <a:pt x="2078004" y="193792"/>
                </a:cubicBezTo>
                <a:cubicBezTo>
                  <a:pt x="2068661" y="199527"/>
                  <a:pt x="2065523" y="211801"/>
                  <a:pt x="2070932" y="221445"/>
                </a:cubicBezTo>
                <a:cubicBezTo>
                  <a:pt x="2071013" y="221589"/>
                  <a:pt x="2071095" y="221733"/>
                  <a:pt x="2071177" y="221877"/>
                </a:cubicBezTo>
                <a:cubicBezTo>
                  <a:pt x="2076676" y="231206"/>
                  <a:pt x="2088566" y="234237"/>
                  <a:pt x="2097734" y="228643"/>
                </a:cubicBezTo>
                <a:cubicBezTo>
                  <a:pt x="2107189" y="223096"/>
                  <a:pt x="2110443" y="210805"/>
                  <a:pt x="2104993" y="201179"/>
                </a:cubicBezTo>
                <a:cubicBezTo>
                  <a:pt x="2102269" y="196366"/>
                  <a:pt x="2097886" y="193132"/>
                  <a:pt x="2093003" y="191796"/>
                </a:cubicBezTo>
                <a:close/>
                <a:moveTo>
                  <a:pt x="1237883" y="182571"/>
                </a:moveTo>
                <a:cubicBezTo>
                  <a:pt x="1251303" y="183170"/>
                  <a:pt x="1264499" y="188977"/>
                  <a:pt x="1274289" y="199852"/>
                </a:cubicBezTo>
                <a:cubicBezTo>
                  <a:pt x="1293278" y="221256"/>
                  <a:pt x="1291983" y="254174"/>
                  <a:pt x="1271374" y="273963"/>
                </a:cubicBezTo>
                <a:cubicBezTo>
                  <a:pt x="1250442" y="294067"/>
                  <a:pt x="1217459" y="293094"/>
                  <a:pt x="1197704" y="271793"/>
                </a:cubicBezTo>
                <a:cubicBezTo>
                  <a:pt x="1177948" y="250489"/>
                  <a:pt x="1178904" y="216926"/>
                  <a:pt x="1199837" y="196822"/>
                </a:cubicBezTo>
                <a:cubicBezTo>
                  <a:pt x="1199933" y="196732"/>
                  <a:pt x="1200030" y="196637"/>
                  <a:pt x="1200130" y="196546"/>
                </a:cubicBezTo>
                <a:cubicBezTo>
                  <a:pt x="1210819" y="186584"/>
                  <a:pt x="1224463" y="181973"/>
                  <a:pt x="1237883" y="182571"/>
                </a:cubicBezTo>
                <a:close/>
                <a:moveTo>
                  <a:pt x="1954932" y="167943"/>
                </a:moveTo>
                <a:cubicBezTo>
                  <a:pt x="1948629" y="166416"/>
                  <a:pt x="1941755" y="167336"/>
                  <a:pt x="1935800" y="171063"/>
                </a:cubicBezTo>
                <a:cubicBezTo>
                  <a:pt x="1935744" y="171097"/>
                  <a:pt x="1935688" y="171135"/>
                  <a:pt x="1935633" y="171169"/>
                </a:cubicBezTo>
                <a:cubicBezTo>
                  <a:pt x="1923783" y="178720"/>
                  <a:pt x="1920191" y="194614"/>
                  <a:pt x="1927610" y="206672"/>
                </a:cubicBezTo>
                <a:cubicBezTo>
                  <a:pt x="1934989" y="218665"/>
                  <a:pt x="1950490" y="222354"/>
                  <a:pt x="1962331" y="214941"/>
                </a:cubicBezTo>
                <a:cubicBezTo>
                  <a:pt x="1974240" y="207486"/>
                  <a:pt x="1977952" y="191618"/>
                  <a:pt x="1970626" y="179503"/>
                </a:cubicBezTo>
                <a:cubicBezTo>
                  <a:pt x="1966963" y="173444"/>
                  <a:pt x="1961234" y="169470"/>
                  <a:pt x="1954932" y="167943"/>
                </a:cubicBezTo>
                <a:close/>
                <a:moveTo>
                  <a:pt x="1809462" y="140834"/>
                </a:moveTo>
                <a:cubicBezTo>
                  <a:pt x="1800817" y="139357"/>
                  <a:pt x="1791619" y="141236"/>
                  <a:pt x="1783917" y="146820"/>
                </a:cubicBezTo>
                <a:cubicBezTo>
                  <a:pt x="1783791" y="146907"/>
                  <a:pt x="1783664" y="146990"/>
                  <a:pt x="1783541" y="147077"/>
                </a:cubicBezTo>
                <a:cubicBezTo>
                  <a:pt x="1767783" y="158097"/>
                  <a:pt x="1763785" y="180030"/>
                  <a:pt x="1774611" y="196065"/>
                </a:cubicBezTo>
                <a:cubicBezTo>
                  <a:pt x="1775203" y="197046"/>
                  <a:pt x="1775843" y="197997"/>
                  <a:pt x="1776524" y="198914"/>
                </a:cubicBezTo>
                <a:cubicBezTo>
                  <a:pt x="1788194" y="214588"/>
                  <a:pt x="1810143" y="217672"/>
                  <a:pt x="1825547" y="205797"/>
                </a:cubicBezTo>
                <a:cubicBezTo>
                  <a:pt x="1840951" y="193920"/>
                  <a:pt x="1843981" y="171586"/>
                  <a:pt x="1832311" y="155911"/>
                </a:cubicBezTo>
                <a:cubicBezTo>
                  <a:pt x="1832107" y="155596"/>
                  <a:pt x="1831898" y="155289"/>
                  <a:pt x="1831682" y="154983"/>
                </a:cubicBezTo>
                <a:cubicBezTo>
                  <a:pt x="1826196" y="147144"/>
                  <a:pt x="1818105" y="142311"/>
                  <a:pt x="1809462" y="140834"/>
                </a:cubicBezTo>
                <a:close/>
                <a:moveTo>
                  <a:pt x="2285895" y="90927"/>
                </a:moveTo>
                <a:cubicBezTo>
                  <a:pt x="2281145" y="89226"/>
                  <a:pt x="2275780" y="89298"/>
                  <a:pt x="2270837" y="91513"/>
                </a:cubicBezTo>
                <a:lnTo>
                  <a:pt x="2269348" y="91513"/>
                </a:lnTo>
                <a:cubicBezTo>
                  <a:pt x="2259758" y="96574"/>
                  <a:pt x="2255685" y="108348"/>
                  <a:pt x="2260041" y="118409"/>
                </a:cubicBezTo>
                <a:cubicBezTo>
                  <a:pt x="2264768" y="128868"/>
                  <a:pt x="2276938" y="133448"/>
                  <a:pt x="2287216" y="128636"/>
                </a:cubicBezTo>
                <a:cubicBezTo>
                  <a:pt x="2297494" y="123826"/>
                  <a:pt x="2301996" y="111442"/>
                  <a:pt x="2297267" y="100984"/>
                </a:cubicBezTo>
                <a:cubicBezTo>
                  <a:pt x="2294781" y="96105"/>
                  <a:pt x="2290646" y="92629"/>
                  <a:pt x="2285895" y="90927"/>
                </a:cubicBezTo>
                <a:close/>
                <a:moveTo>
                  <a:pt x="1623304" y="55717"/>
                </a:moveTo>
                <a:cubicBezTo>
                  <a:pt x="1637901" y="57996"/>
                  <a:pt x="1651643" y="65942"/>
                  <a:pt x="1661070" y="79013"/>
                </a:cubicBezTo>
                <a:cubicBezTo>
                  <a:pt x="1661186" y="79172"/>
                  <a:pt x="1661305" y="79335"/>
                  <a:pt x="1661421" y="79498"/>
                </a:cubicBezTo>
                <a:cubicBezTo>
                  <a:pt x="1680302" y="105877"/>
                  <a:pt x="1674587" y="142842"/>
                  <a:pt x="1648659" y="162052"/>
                </a:cubicBezTo>
                <a:cubicBezTo>
                  <a:pt x="1622735" y="181265"/>
                  <a:pt x="1586409" y="175453"/>
                  <a:pt x="1567532" y="149070"/>
                </a:cubicBezTo>
                <a:cubicBezTo>
                  <a:pt x="1548651" y="122686"/>
                  <a:pt x="1554361" y="85724"/>
                  <a:pt x="1580289" y="66511"/>
                </a:cubicBezTo>
                <a:cubicBezTo>
                  <a:pt x="1580330" y="66482"/>
                  <a:pt x="1580371" y="66451"/>
                  <a:pt x="1580413" y="66421"/>
                </a:cubicBezTo>
                <a:cubicBezTo>
                  <a:pt x="1593257" y="56826"/>
                  <a:pt x="1608708" y="53438"/>
                  <a:pt x="1623304" y="55717"/>
                </a:cubicBezTo>
                <a:close/>
                <a:moveTo>
                  <a:pt x="2148693" y="55139"/>
                </a:moveTo>
                <a:cubicBezTo>
                  <a:pt x="2142534" y="53095"/>
                  <a:pt x="2135609" y="53441"/>
                  <a:pt x="2129377" y="56663"/>
                </a:cubicBezTo>
                <a:cubicBezTo>
                  <a:pt x="2129179" y="56765"/>
                  <a:pt x="2128986" y="56867"/>
                  <a:pt x="2128789" y="56978"/>
                </a:cubicBezTo>
                <a:cubicBezTo>
                  <a:pt x="2116497" y="63750"/>
                  <a:pt x="2111926" y="79380"/>
                  <a:pt x="2118581" y="91892"/>
                </a:cubicBezTo>
                <a:cubicBezTo>
                  <a:pt x="2125114" y="104173"/>
                  <a:pt x="2140072" y="108920"/>
                  <a:pt x="2152309" y="102594"/>
                </a:cubicBezTo>
                <a:cubicBezTo>
                  <a:pt x="2164771" y="96150"/>
                  <a:pt x="2169741" y="80645"/>
                  <a:pt x="2163409" y="67962"/>
                </a:cubicBezTo>
                <a:cubicBezTo>
                  <a:pt x="2160243" y="61620"/>
                  <a:pt x="2154851" y="57184"/>
                  <a:pt x="2148693" y="55139"/>
                </a:cubicBezTo>
                <a:close/>
                <a:moveTo>
                  <a:pt x="1257222" y="20146"/>
                </a:moveTo>
                <a:cubicBezTo>
                  <a:pt x="1268051" y="20983"/>
                  <a:pt x="1278567" y="26024"/>
                  <a:pt x="1286202" y="35070"/>
                </a:cubicBezTo>
                <a:cubicBezTo>
                  <a:pt x="1301442" y="53128"/>
                  <a:pt x="1299450" y="80331"/>
                  <a:pt x="1281745" y="95889"/>
                </a:cubicBezTo>
                <a:cubicBezTo>
                  <a:pt x="1264011" y="111476"/>
                  <a:pt x="1237212" y="109484"/>
                  <a:pt x="1221889" y="91434"/>
                </a:cubicBezTo>
                <a:cubicBezTo>
                  <a:pt x="1206571" y="73383"/>
                  <a:pt x="1208529" y="46112"/>
                  <a:pt x="1226267" y="30525"/>
                </a:cubicBezTo>
                <a:cubicBezTo>
                  <a:pt x="1226297" y="30499"/>
                  <a:pt x="1226327" y="30471"/>
                  <a:pt x="1226357" y="30445"/>
                </a:cubicBezTo>
                <a:cubicBezTo>
                  <a:pt x="1235248" y="22676"/>
                  <a:pt x="1246392" y="19310"/>
                  <a:pt x="1257222" y="20146"/>
                </a:cubicBezTo>
                <a:close/>
                <a:moveTo>
                  <a:pt x="2006671" y="18387"/>
                </a:moveTo>
                <a:cubicBezTo>
                  <a:pt x="1998032" y="15985"/>
                  <a:pt x="1988492" y="16937"/>
                  <a:pt x="1980099" y="21812"/>
                </a:cubicBezTo>
                <a:lnTo>
                  <a:pt x="1980099" y="22570"/>
                </a:lnTo>
                <a:cubicBezTo>
                  <a:pt x="1963508" y="32449"/>
                  <a:pt x="1957857" y="54102"/>
                  <a:pt x="1967443" y="71057"/>
                </a:cubicBezTo>
                <a:cubicBezTo>
                  <a:pt x="1977233" y="87660"/>
                  <a:pt x="1998270" y="93260"/>
                  <a:pt x="2014798" y="83661"/>
                </a:cubicBezTo>
                <a:cubicBezTo>
                  <a:pt x="2031579" y="73910"/>
                  <a:pt x="2037417" y="52162"/>
                  <a:pt x="2027838" y="35082"/>
                </a:cubicBezTo>
                <a:cubicBezTo>
                  <a:pt x="2023047" y="26544"/>
                  <a:pt x="2015309" y="20789"/>
                  <a:pt x="2006671" y="18387"/>
                </a:cubicBezTo>
                <a:close/>
                <a:moveTo>
                  <a:pt x="1433575" y="15067"/>
                </a:moveTo>
                <a:cubicBezTo>
                  <a:pt x="1446914" y="16685"/>
                  <a:pt x="1459646" y="23481"/>
                  <a:pt x="1468610" y="35070"/>
                </a:cubicBezTo>
                <a:cubicBezTo>
                  <a:pt x="1485839" y="57685"/>
                  <a:pt x="1482332" y="90127"/>
                  <a:pt x="1460685" y="108389"/>
                </a:cubicBezTo>
                <a:cubicBezTo>
                  <a:pt x="1438528" y="127083"/>
                  <a:pt x="1405672" y="123959"/>
                  <a:pt x="1387301" y="101411"/>
                </a:cubicBezTo>
                <a:cubicBezTo>
                  <a:pt x="1368929" y="78865"/>
                  <a:pt x="1372001" y="45431"/>
                  <a:pt x="1394158" y="26736"/>
                </a:cubicBezTo>
                <a:cubicBezTo>
                  <a:pt x="1394403" y="26532"/>
                  <a:pt x="1394653" y="26331"/>
                  <a:pt x="1394903" y="26131"/>
                </a:cubicBezTo>
                <a:cubicBezTo>
                  <a:pt x="1406293" y="17009"/>
                  <a:pt x="1420237" y="13449"/>
                  <a:pt x="1433575" y="15067"/>
                </a:cubicBezTo>
                <a:close/>
                <a:moveTo>
                  <a:pt x="2469253" y="2114"/>
                </a:moveTo>
                <a:lnTo>
                  <a:pt x="2469253" y="2493"/>
                </a:lnTo>
                <a:cubicBezTo>
                  <a:pt x="2469204" y="2512"/>
                  <a:pt x="2469160" y="2530"/>
                  <a:pt x="2469112" y="2550"/>
                </a:cubicBezTo>
                <a:cubicBezTo>
                  <a:pt x="2458990" y="6652"/>
                  <a:pt x="2454053" y="18330"/>
                  <a:pt x="2458085" y="28631"/>
                </a:cubicBezTo>
                <a:cubicBezTo>
                  <a:pt x="2462216" y="38862"/>
                  <a:pt x="2473597" y="43900"/>
                  <a:pt x="2483771" y="39995"/>
                </a:cubicBezTo>
                <a:cubicBezTo>
                  <a:pt x="2494049" y="35915"/>
                  <a:pt x="2499134" y="24127"/>
                  <a:pt x="2495125" y="13668"/>
                </a:cubicBezTo>
                <a:cubicBezTo>
                  <a:pt x="2491115" y="3209"/>
                  <a:pt x="2479531" y="-1966"/>
                  <a:pt x="2469253" y="2114"/>
                </a:cubicBezTo>
                <a:close/>
                <a:moveTo>
                  <a:pt x="1914378" y="0"/>
                </a:moveTo>
                <a:lnTo>
                  <a:pt x="2326589" y="0"/>
                </a:lnTo>
                <a:lnTo>
                  <a:pt x="2332408" y="5703"/>
                </a:lnTo>
                <a:cubicBezTo>
                  <a:pt x="2338527" y="8146"/>
                  <a:pt x="2345562" y="8213"/>
                  <a:pt x="2352064" y="5326"/>
                </a:cubicBezTo>
                <a:lnTo>
                  <a:pt x="2357106" y="0"/>
                </a:lnTo>
                <a:lnTo>
                  <a:pt x="3019648" y="0"/>
                </a:lnTo>
                <a:lnTo>
                  <a:pt x="3019648" y="5207794"/>
                </a:lnTo>
                <a:lnTo>
                  <a:pt x="1782818" y="5207794"/>
                </a:lnTo>
                <a:lnTo>
                  <a:pt x="1784475" y="5206775"/>
                </a:lnTo>
                <a:cubicBezTo>
                  <a:pt x="1792803" y="5195259"/>
                  <a:pt x="1790386" y="5179084"/>
                  <a:pt x="1779077" y="5170599"/>
                </a:cubicBezTo>
                <a:cubicBezTo>
                  <a:pt x="1767768" y="5162113"/>
                  <a:pt x="1751854" y="5164576"/>
                  <a:pt x="1743527" y="5176092"/>
                </a:cubicBezTo>
                <a:cubicBezTo>
                  <a:pt x="1739363" y="5181850"/>
                  <a:pt x="1737885" y="5188772"/>
                  <a:pt x="1738861" y="5195316"/>
                </a:cubicBezTo>
                <a:lnTo>
                  <a:pt x="1746269" y="5207794"/>
                </a:lnTo>
                <a:lnTo>
                  <a:pt x="1645395" y="5207794"/>
                </a:lnTo>
                <a:lnTo>
                  <a:pt x="1648633" y="5194900"/>
                </a:lnTo>
                <a:cubicBezTo>
                  <a:pt x="1647635" y="5185960"/>
                  <a:pt x="1643523" y="5177380"/>
                  <a:pt x="1636501" y="5170978"/>
                </a:cubicBezTo>
                <a:cubicBezTo>
                  <a:pt x="1635861" y="5170410"/>
                  <a:pt x="1635201" y="5169879"/>
                  <a:pt x="1634524" y="5169386"/>
                </a:cubicBezTo>
                <a:cubicBezTo>
                  <a:pt x="1618979" y="5157682"/>
                  <a:pt x="1597071" y="5161052"/>
                  <a:pt x="1585591" y="5176849"/>
                </a:cubicBezTo>
                <a:cubicBezTo>
                  <a:pt x="1579848" y="5184767"/>
                  <a:pt x="1577802" y="5194303"/>
                  <a:pt x="1579133" y="5203319"/>
                </a:cubicBezTo>
                <a:lnTo>
                  <a:pt x="1581781" y="5207794"/>
                </a:lnTo>
                <a:lnTo>
                  <a:pt x="1527802" y="5207794"/>
                </a:lnTo>
                <a:lnTo>
                  <a:pt x="1529127" y="5196401"/>
                </a:lnTo>
                <a:cubicBezTo>
                  <a:pt x="1528601" y="5188300"/>
                  <a:pt x="1526618" y="5180297"/>
                  <a:pt x="1523206" y="5172795"/>
                </a:cubicBezTo>
                <a:cubicBezTo>
                  <a:pt x="1508003" y="5139385"/>
                  <a:pt x="1469061" y="5124838"/>
                  <a:pt x="1436224" y="5140294"/>
                </a:cubicBezTo>
                <a:cubicBezTo>
                  <a:pt x="1375545" y="5159613"/>
                  <a:pt x="1338318" y="5124383"/>
                  <a:pt x="1352837" y="5061501"/>
                </a:cubicBezTo>
                <a:cubicBezTo>
                  <a:pt x="1367355" y="4998619"/>
                  <a:pt x="1328640" y="4959222"/>
                  <a:pt x="1266844" y="4973996"/>
                </a:cubicBezTo>
                <a:cubicBezTo>
                  <a:pt x="1205049" y="4988770"/>
                  <a:pt x="1170428" y="4950890"/>
                  <a:pt x="1189413" y="4889143"/>
                </a:cubicBezTo>
                <a:cubicBezTo>
                  <a:pt x="1197346" y="4873309"/>
                  <a:pt x="1198724" y="4854861"/>
                  <a:pt x="1193248" y="4838003"/>
                </a:cubicBezTo>
                <a:cubicBezTo>
                  <a:pt x="1181905" y="4803039"/>
                  <a:pt x="1144853" y="4784022"/>
                  <a:pt x="1110494" y="4795577"/>
                </a:cubicBezTo>
                <a:cubicBezTo>
                  <a:pt x="1047581" y="4805804"/>
                  <a:pt x="1015939" y="4764893"/>
                  <a:pt x="1039391" y="4705041"/>
                </a:cubicBezTo>
                <a:cubicBezTo>
                  <a:pt x="1048434" y="4689851"/>
                  <a:pt x="1051147" y="4671630"/>
                  <a:pt x="1046937" y="4654394"/>
                </a:cubicBezTo>
                <a:cubicBezTo>
                  <a:pt x="1038204" y="4618672"/>
                  <a:pt x="1002661" y="4596891"/>
                  <a:pt x="967544" y="4605793"/>
                </a:cubicBezTo>
                <a:cubicBezTo>
                  <a:pt x="903143" y="4611097"/>
                  <a:pt x="875223" y="4567912"/>
                  <a:pt x="903143" y="4509954"/>
                </a:cubicBezTo>
                <a:cubicBezTo>
                  <a:pt x="913376" y="4495446"/>
                  <a:pt x="917453" y="4477338"/>
                  <a:pt x="914464" y="4459724"/>
                </a:cubicBezTo>
                <a:cubicBezTo>
                  <a:pt x="908299" y="4423472"/>
                  <a:pt x="874397" y="4399115"/>
                  <a:pt x="838742" y="4405402"/>
                </a:cubicBezTo>
                <a:cubicBezTo>
                  <a:pt x="775458" y="4406160"/>
                  <a:pt x="749771" y="4360703"/>
                  <a:pt x="781786" y="4305018"/>
                </a:cubicBezTo>
                <a:cubicBezTo>
                  <a:pt x="798437" y="4289335"/>
                  <a:pt x="805941" y="4266039"/>
                  <a:pt x="801624" y="4243386"/>
                </a:cubicBezTo>
                <a:cubicBezTo>
                  <a:pt x="794733" y="4207209"/>
                  <a:pt x="760350" y="4183609"/>
                  <a:pt x="724830" y="4190617"/>
                </a:cubicBezTo>
                <a:cubicBezTo>
                  <a:pt x="661545" y="4186450"/>
                  <a:pt x="638092" y="4139477"/>
                  <a:pt x="675319" y="4086444"/>
                </a:cubicBezTo>
                <a:cubicBezTo>
                  <a:pt x="687443" y="4073678"/>
                  <a:pt x="694099" y="4056556"/>
                  <a:pt x="693828" y="4038790"/>
                </a:cubicBezTo>
                <a:cubicBezTo>
                  <a:pt x="693266" y="4001780"/>
                  <a:pt x="663309" y="3972233"/>
                  <a:pt x="626924" y="3972801"/>
                </a:cubicBezTo>
                <a:cubicBezTo>
                  <a:pt x="564012" y="3963710"/>
                  <a:pt x="545399" y="3915222"/>
                  <a:pt x="585231" y="3864840"/>
                </a:cubicBezTo>
                <a:cubicBezTo>
                  <a:pt x="598170" y="3853097"/>
                  <a:pt x="606003" y="3836582"/>
                  <a:pt x="607008" y="3818967"/>
                </a:cubicBezTo>
                <a:cubicBezTo>
                  <a:pt x="609104" y="3782222"/>
                  <a:pt x="581523" y="3750667"/>
                  <a:pt x="545399" y="3748546"/>
                </a:cubicBezTo>
                <a:cubicBezTo>
                  <a:pt x="483231" y="3734530"/>
                  <a:pt x="467968" y="3684906"/>
                  <a:pt x="511523" y="3637933"/>
                </a:cubicBezTo>
                <a:cubicBezTo>
                  <a:pt x="525044" y="3627250"/>
                  <a:pt x="533937" y="3611606"/>
                  <a:pt x="536323" y="3594332"/>
                </a:cubicBezTo>
                <a:cubicBezTo>
                  <a:pt x="541394" y="3557663"/>
                  <a:pt x="516288" y="3523759"/>
                  <a:pt x="480253" y="3518608"/>
                </a:cubicBezTo>
                <a:cubicBezTo>
                  <a:pt x="417713" y="3499288"/>
                  <a:pt x="408034" y="3448529"/>
                  <a:pt x="454939" y="3404965"/>
                </a:cubicBezTo>
                <a:cubicBezTo>
                  <a:pt x="469624" y="3395267"/>
                  <a:pt x="479888" y="3380001"/>
                  <a:pt x="483443" y="3362576"/>
                </a:cubicBezTo>
                <a:cubicBezTo>
                  <a:pt x="490795" y="3326513"/>
                  <a:pt x="468031" y="3291208"/>
                  <a:pt x="432603" y="3283745"/>
                </a:cubicBezTo>
                <a:cubicBezTo>
                  <a:pt x="373042" y="3261395"/>
                  <a:pt x="365596" y="3207983"/>
                  <a:pt x="415479" y="3170102"/>
                </a:cubicBezTo>
                <a:cubicBezTo>
                  <a:pt x="430998" y="3161466"/>
                  <a:pt x="442438" y="3146843"/>
                  <a:pt x="447192" y="3129494"/>
                </a:cubicBezTo>
                <a:cubicBezTo>
                  <a:pt x="456923" y="3094037"/>
                  <a:pt x="436557" y="3057255"/>
                  <a:pt x="401706" y="3047368"/>
                </a:cubicBezTo>
                <a:cubicBezTo>
                  <a:pt x="344377" y="3021988"/>
                  <a:pt x="340654" y="2971606"/>
                  <a:pt x="393516" y="2933725"/>
                </a:cubicBezTo>
                <a:cubicBezTo>
                  <a:pt x="409310" y="2926308"/>
                  <a:pt x="421558" y="2912807"/>
                  <a:pt x="427563" y="2896193"/>
                </a:cubicBezTo>
                <a:cubicBezTo>
                  <a:pt x="440048" y="2861634"/>
                  <a:pt x="422637" y="2823317"/>
                  <a:pt x="388676" y="2810612"/>
                </a:cubicBezTo>
                <a:cubicBezTo>
                  <a:pt x="333581" y="2778792"/>
                  <a:pt x="333581" y="2726516"/>
                  <a:pt x="388676" y="2694696"/>
                </a:cubicBezTo>
                <a:cubicBezTo>
                  <a:pt x="404791" y="2688548"/>
                  <a:pt x="417902" y="2676229"/>
                  <a:pt x="425207" y="2660372"/>
                </a:cubicBezTo>
                <a:cubicBezTo>
                  <a:pt x="440655" y="2626843"/>
                  <a:pt x="426464" y="2586921"/>
                  <a:pt x="393516" y="2571203"/>
                </a:cubicBezTo>
                <a:cubicBezTo>
                  <a:pt x="340654" y="2537111"/>
                  <a:pt x="344377" y="2485214"/>
                  <a:pt x="401706" y="2457560"/>
                </a:cubicBezTo>
                <a:cubicBezTo>
                  <a:pt x="417121" y="2452731"/>
                  <a:pt x="430247" y="2442287"/>
                  <a:pt x="438566" y="2428226"/>
                </a:cubicBezTo>
                <a:cubicBezTo>
                  <a:pt x="457229" y="2396679"/>
                  <a:pt x="447226" y="2355710"/>
                  <a:pt x="416224" y="2336721"/>
                </a:cubicBezTo>
                <a:cubicBezTo>
                  <a:pt x="366340" y="2298839"/>
                  <a:pt x="373786" y="2246185"/>
                  <a:pt x="433348" y="2223078"/>
                </a:cubicBezTo>
                <a:cubicBezTo>
                  <a:pt x="450483" y="2219460"/>
                  <a:pt x="465485" y="2209016"/>
                  <a:pt x="475007" y="2194072"/>
                </a:cubicBezTo>
                <a:cubicBezTo>
                  <a:pt x="494696" y="2163176"/>
                  <a:pt x="486045" y="2121893"/>
                  <a:pt x="455683" y="2101858"/>
                </a:cubicBezTo>
                <a:cubicBezTo>
                  <a:pt x="408778" y="2057538"/>
                  <a:pt x="420318" y="2006777"/>
                  <a:pt x="480997" y="1988215"/>
                </a:cubicBezTo>
                <a:cubicBezTo>
                  <a:pt x="497958" y="1985787"/>
                  <a:pt x="513321" y="1976738"/>
                  <a:pt x="523834" y="1962979"/>
                </a:cubicBezTo>
                <a:cubicBezTo>
                  <a:pt x="546173" y="1933746"/>
                  <a:pt x="540995" y="1891623"/>
                  <a:pt x="512267" y="1868890"/>
                </a:cubicBezTo>
                <a:cubicBezTo>
                  <a:pt x="468713" y="1821918"/>
                  <a:pt x="483975" y="1771915"/>
                  <a:pt x="546144" y="1758278"/>
                </a:cubicBezTo>
                <a:cubicBezTo>
                  <a:pt x="563785" y="1757346"/>
                  <a:pt x="580309" y="1749201"/>
                  <a:pt x="591966" y="1735693"/>
                </a:cubicBezTo>
                <a:cubicBezTo>
                  <a:pt x="615846" y="1708028"/>
                  <a:pt x="613162" y="1665901"/>
                  <a:pt x="585976" y="1641604"/>
                </a:cubicBezTo>
                <a:cubicBezTo>
                  <a:pt x="546144" y="1591601"/>
                  <a:pt x="564756" y="1543113"/>
                  <a:pt x="627669" y="1534022"/>
                </a:cubicBezTo>
                <a:cubicBezTo>
                  <a:pt x="645110" y="1534298"/>
                  <a:pt x="661943" y="1527526"/>
                  <a:pt x="674485" y="1515187"/>
                </a:cubicBezTo>
                <a:cubicBezTo>
                  <a:pt x="700651" y="1489452"/>
                  <a:pt x="701355" y="1447002"/>
                  <a:pt x="676063" y="1420379"/>
                </a:cubicBezTo>
                <a:cubicBezTo>
                  <a:pt x="639953" y="1367346"/>
                  <a:pt x="662289" y="1320373"/>
                  <a:pt x="725574" y="1315827"/>
                </a:cubicBezTo>
                <a:cubicBezTo>
                  <a:pt x="743019" y="1317540"/>
                  <a:pt x="760414" y="1312070"/>
                  <a:pt x="773868" y="1300637"/>
                </a:cubicBezTo>
                <a:cubicBezTo>
                  <a:pt x="801639" y="1277037"/>
                  <a:pt x="805353" y="1234993"/>
                  <a:pt x="782158" y="1206730"/>
                </a:cubicBezTo>
                <a:cubicBezTo>
                  <a:pt x="750144" y="1151045"/>
                  <a:pt x="775830" y="1106346"/>
                  <a:pt x="839115" y="1106346"/>
                </a:cubicBezTo>
                <a:cubicBezTo>
                  <a:pt x="856629" y="1109596"/>
                  <a:pt x="874684" y="1105413"/>
                  <a:pt x="889091" y="1094765"/>
                </a:cubicBezTo>
                <a:cubicBezTo>
                  <a:pt x="918201" y="1073252"/>
                  <a:pt x="924660" y="1031795"/>
                  <a:pt x="903516" y="1002173"/>
                </a:cubicBezTo>
                <a:cubicBezTo>
                  <a:pt x="875596" y="944214"/>
                  <a:pt x="904632" y="901030"/>
                  <a:pt x="967917" y="906333"/>
                </a:cubicBezTo>
                <a:cubicBezTo>
                  <a:pt x="985521" y="910856"/>
                  <a:pt x="1004183" y="907739"/>
                  <a:pt x="1019445" y="897727"/>
                </a:cubicBezTo>
                <a:cubicBezTo>
                  <a:pt x="1049860" y="877779"/>
                  <a:pt x="1058623" y="836519"/>
                  <a:pt x="1039019" y="805571"/>
                </a:cubicBezTo>
                <a:cubicBezTo>
                  <a:pt x="1015567" y="745339"/>
                  <a:pt x="1047209" y="704807"/>
                  <a:pt x="1110122" y="715035"/>
                </a:cubicBezTo>
                <a:cubicBezTo>
                  <a:pt x="1125794" y="720119"/>
                  <a:pt x="1142777" y="719020"/>
                  <a:pt x="1157686" y="711951"/>
                </a:cubicBezTo>
                <a:cubicBezTo>
                  <a:pt x="1190489" y="696401"/>
                  <a:pt x="1204692" y="656739"/>
                  <a:pt x="1189413" y="623363"/>
                </a:cubicBezTo>
                <a:cubicBezTo>
                  <a:pt x="1170428" y="561617"/>
                  <a:pt x="1205049" y="522978"/>
                  <a:pt x="1266844" y="538131"/>
                </a:cubicBezTo>
                <a:cubicBezTo>
                  <a:pt x="1328640" y="553283"/>
                  <a:pt x="1367355" y="513886"/>
                  <a:pt x="1352837" y="451004"/>
                </a:cubicBezTo>
                <a:cubicBezTo>
                  <a:pt x="1338318" y="388122"/>
                  <a:pt x="1375545" y="352513"/>
                  <a:pt x="1436224" y="372211"/>
                </a:cubicBezTo>
                <a:cubicBezTo>
                  <a:pt x="1451799" y="380284"/>
                  <a:pt x="1469895" y="381685"/>
                  <a:pt x="1486494" y="376114"/>
                </a:cubicBezTo>
                <a:cubicBezTo>
                  <a:pt x="1520854" y="364571"/>
                  <a:pt x="1539515" y="326868"/>
                  <a:pt x="1528172" y="291904"/>
                </a:cubicBezTo>
                <a:cubicBezTo>
                  <a:pt x="1518122" y="227885"/>
                  <a:pt x="1558326" y="195307"/>
                  <a:pt x="1617143" y="219551"/>
                </a:cubicBezTo>
                <a:cubicBezTo>
                  <a:pt x="1631892" y="228408"/>
                  <a:pt x="1649452" y="231071"/>
                  <a:pt x="1666100" y="226979"/>
                </a:cubicBezTo>
                <a:cubicBezTo>
                  <a:pt x="1701472" y="218286"/>
                  <a:pt x="1723220" y="182057"/>
                  <a:pt x="1714676" y="146061"/>
                </a:cubicBezTo>
                <a:cubicBezTo>
                  <a:pt x="1709464" y="80907"/>
                  <a:pt x="1751903" y="52496"/>
                  <a:pt x="1808859" y="80907"/>
                </a:cubicBezTo>
                <a:cubicBezTo>
                  <a:pt x="1823124" y="91320"/>
                  <a:pt x="1840903" y="95468"/>
                  <a:pt x="1858202" y="92426"/>
                </a:cubicBezTo>
                <a:cubicBezTo>
                  <a:pt x="1893858" y="86153"/>
                  <a:pt x="1917767" y="51655"/>
                  <a:pt x="1911603" y="15372"/>
                </a:cubicBezTo>
                <a:close/>
                <a:moveTo>
                  <a:pt x="1763006" y="0"/>
                </a:moveTo>
                <a:lnTo>
                  <a:pt x="1865476" y="0"/>
                </a:lnTo>
                <a:lnTo>
                  <a:pt x="1861589" y="8932"/>
                </a:lnTo>
                <a:cubicBezTo>
                  <a:pt x="1857306" y="15174"/>
                  <a:pt x="1851752" y="20665"/>
                  <a:pt x="1845024" y="24975"/>
                </a:cubicBezTo>
                <a:cubicBezTo>
                  <a:pt x="1818053" y="42249"/>
                  <a:pt x="1782431" y="34006"/>
                  <a:pt x="1765453" y="6565"/>
                </a:cubicBezTo>
                <a:close/>
              </a:path>
            </a:pathLst>
          </a:custGeom>
          <a:solidFill>
            <a:srgbClr val="EDEDE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6" name="Google Shape;416;p56"/>
          <p:cNvSpPr txBox="1">
            <a:spLocks noGrp="1"/>
          </p:cNvSpPr>
          <p:nvPr>
            <p:ph type="title"/>
          </p:nvPr>
        </p:nvSpPr>
        <p:spPr>
          <a:xfrm>
            <a:off x="252000" y="198000"/>
            <a:ext cx="6480000" cy="432000"/>
          </a:xfrm>
          <a:prstGeom prst="rect">
            <a:avLst/>
          </a:prstGeom>
        </p:spPr>
        <p:txBody>
          <a:bodyPr spcFirstLastPara="1" wrap="square" lIns="0" tIns="0" rIns="0" bIns="0" anchor="t" anchorCtr="0">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
        <p:nvSpPr>
          <p:cNvPr id="417" name="Google Shape;417;p56"/>
          <p:cNvSpPr txBox="1">
            <a:spLocks noGrp="1"/>
          </p:cNvSpPr>
          <p:nvPr>
            <p:ph type="sldNum" idx="12"/>
          </p:nvPr>
        </p:nvSpPr>
        <p:spPr>
          <a:xfrm>
            <a:off x="194950" y="4962000"/>
            <a:ext cx="720000" cy="180000"/>
          </a:xfrm>
          <a:prstGeom prst="rect">
            <a:avLst/>
          </a:prstGeom>
        </p:spPr>
        <p:txBody>
          <a:bodyPr spcFirstLastPara="1" wrap="square" lIns="0" tIns="0" rIns="0" bIns="0" anchor="t" anchorCtr="0">
            <a:noAutofit/>
          </a:bodyPr>
          <a:lstStyle>
            <a:lvl1pPr lvl="0" rtl="0">
              <a:buClr>
                <a:srgbClr val="000000"/>
              </a:buClr>
              <a:buFont typeface="Arial"/>
              <a:buNone/>
              <a:defRPr/>
            </a:lvl1pPr>
            <a:lvl2pPr lvl="1" rtl="0">
              <a:buClr>
                <a:srgbClr val="000000"/>
              </a:buClr>
              <a:buFont typeface="Arial"/>
              <a:buNone/>
              <a:defRPr/>
            </a:lvl2pPr>
            <a:lvl3pPr lvl="2" rtl="0">
              <a:buClr>
                <a:srgbClr val="000000"/>
              </a:buClr>
              <a:buFont typeface="Arial"/>
              <a:buNone/>
              <a:defRPr/>
            </a:lvl3pPr>
            <a:lvl4pPr lvl="3" rtl="0">
              <a:buClr>
                <a:srgbClr val="000000"/>
              </a:buClr>
              <a:buFont typeface="Arial"/>
              <a:buNone/>
              <a:defRPr/>
            </a:lvl4pPr>
            <a:lvl5pPr lvl="4" rtl="0">
              <a:buClr>
                <a:srgbClr val="000000"/>
              </a:buClr>
              <a:buFont typeface="Arial"/>
              <a:buNone/>
              <a:defRPr/>
            </a:lvl5pPr>
            <a:lvl6pPr lvl="5" rtl="0">
              <a:buClr>
                <a:srgbClr val="000000"/>
              </a:buClr>
              <a:buFont typeface="Arial"/>
              <a:buNone/>
              <a:defRPr/>
            </a:lvl6pPr>
            <a:lvl7pPr lvl="6" rtl="0">
              <a:buClr>
                <a:srgbClr val="000000"/>
              </a:buClr>
              <a:buFont typeface="Arial"/>
              <a:buNone/>
              <a:defRPr/>
            </a:lvl7pPr>
            <a:lvl8pPr lvl="7" rtl="0">
              <a:buClr>
                <a:srgbClr val="000000"/>
              </a:buClr>
              <a:buFont typeface="Arial"/>
              <a:buNone/>
              <a:defRPr/>
            </a:lvl8pPr>
            <a:lvl9pPr lvl="8" rtl="0">
              <a:buClr>
                <a:srgbClr val="000000"/>
              </a:buClr>
              <a:buFont typeface="Arial"/>
              <a:buNone/>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418" name="Google Shape;418;p56"/>
          <p:cNvSpPr txBox="1">
            <a:spLocks noGrp="1"/>
          </p:cNvSpPr>
          <p:nvPr>
            <p:ph type="body" idx="1"/>
          </p:nvPr>
        </p:nvSpPr>
        <p:spPr>
          <a:xfrm>
            <a:off x="252000" y="1280160"/>
            <a:ext cx="5778000" cy="2952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dk1"/>
              </a:buClr>
              <a:buSzPts val="1800"/>
              <a:buChar char="•"/>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419" name="Google Shape;419;p56"/>
          <p:cNvSpPr txBox="1">
            <a:spLocks noGrp="1"/>
          </p:cNvSpPr>
          <p:nvPr>
            <p:ph type="body" idx="2"/>
          </p:nvPr>
        </p:nvSpPr>
        <p:spPr>
          <a:xfrm>
            <a:off x="7119800" y="1303475"/>
            <a:ext cx="1760100" cy="2952000"/>
          </a:xfrm>
          <a:prstGeom prst="rect">
            <a:avLst/>
          </a:prstGeom>
          <a:noFill/>
          <a:ln>
            <a:noFill/>
          </a:ln>
        </p:spPr>
        <p:txBody>
          <a:bodyPr spcFirstLastPara="1" wrap="square" lIns="0" tIns="0" rIns="0" bIns="0" anchor="t" anchorCtr="0">
            <a:noAutofit/>
          </a:bodyPr>
          <a:lstStyle>
            <a:lvl1pPr marL="457200" lvl="0" indent="-336550" algn="l" rtl="0">
              <a:lnSpc>
                <a:spcPct val="95000"/>
              </a:lnSpc>
              <a:spcBef>
                <a:spcPts val="0"/>
              </a:spcBef>
              <a:spcAft>
                <a:spcPts val="0"/>
              </a:spcAft>
              <a:buClr>
                <a:schemeClr val="dk2"/>
              </a:buClr>
              <a:buSzPts val="1700"/>
              <a:buChar char="•"/>
              <a:defRPr sz="1700" b="1">
                <a:solidFill>
                  <a:schemeClr val="dk2"/>
                </a:solidFill>
              </a:defRPr>
            </a:lvl1pPr>
            <a:lvl2pPr marL="914400" lvl="1" indent="-336550" algn="l" rtl="0">
              <a:lnSpc>
                <a:spcPct val="95000"/>
              </a:lnSpc>
              <a:spcBef>
                <a:spcPts val="0"/>
              </a:spcBef>
              <a:spcAft>
                <a:spcPts val="0"/>
              </a:spcAft>
              <a:buClr>
                <a:schemeClr val="dk2"/>
              </a:buClr>
              <a:buSzPts val="1700"/>
              <a:buChar char="•"/>
              <a:defRPr sz="1700" b="1">
                <a:solidFill>
                  <a:schemeClr val="dk2"/>
                </a:solidFill>
              </a:defRPr>
            </a:lvl2pPr>
            <a:lvl3pPr marL="1371600" lvl="2" indent="-336550" algn="l" rtl="0">
              <a:lnSpc>
                <a:spcPct val="95000"/>
              </a:lnSpc>
              <a:spcBef>
                <a:spcPts val="0"/>
              </a:spcBef>
              <a:spcAft>
                <a:spcPts val="0"/>
              </a:spcAft>
              <a:buClr>
                <a:schemeClr val="dk2"/>
              </a:buClr>
              <a:buSzPts val="1700"/>
              <a:buChar char="•"/>
              <a:defRPr sz="1700" b="1">
                <a:solidFill>
                  <a:schemeClr val="dk2"/>
                </a:solidFill>
              </a:defRPr>
            </a:lvl3pPr>
            <a:lvl4pPr marL="1828800" lvl="3" indent="-336550" algn="l" rtl="0">
              <a:lnSpc>
                <a:spcPct val="95000"/>
              </a:lnSpc>
              <a:spcBef>
                <a:spcPts val="0"/>
              </a:spcBef>
              <a:spcAft>
                <a:spcPts val="0"/>
              </a:spcAft>
              <a:buClr>
                <a:schemeClr val="dk2"/>
              </a:buClr>
              <a:buSzPts val="1700"/>
              <a:buChar char="•"/>
              <a:defRPr sz="1700" b="1">
                <a:solidFill>
                  <a:schemeClr val="dk2"/>
                </a:solidFill>
              </a:defRPr>
            </a:lvl4pPr>
            <a:lvl5pPr marL="2286000" lvl="4" indent="-336550" algn="l" rtl="0">
              <a:lnSpc>
                <a:spcPct val="95000"/>
              </a:lnSpc>
              <a:spcBef>
                <a:spcPts val="0"/>
              </a:spcBef>
              <a:spcAft>
                <a:spcPts val="0"/>
              </a:spcAft>
              <a:buClr>
                <a:schemeClr val="dk2"/>
              </a:buClr>
              <a:buSzPts val="1700"/>
              <a:buChar char="•"/>
              <a:defRPr sz="1700" b="1">
                <a:solidFill>
                  <a:schemeClr val="dk2"/>
                </a:solidFill>
              </a:defRPr>
            </a:lvl5pPr>
            <a:lvl6pPr marL="2743200" lvl="5" indent="-336550" algn="l" rtl="0">
              <a:lnSpc>
                <a:spcPct val="90000"/>
              </a:lnSpc>
              <a:spcBef>
                <a:spcPts val="375"/>
              </a:spcBef>
              <a:spcAft>
                <a:spcPts val="0"/>
              </a:spcAft>
              <a:buClr>
                <a:schemeClr val="dk2"/>
              </a:buClr>
              <a:buSzPts val="1700"/>
              <a:buChar char="•"/>
              <a:defRPr sz="1700" b="1">
                <a:solidFill>
                  <a:schemeClr val="dk2"/>
                </a:solidFill>
              </a:defRPr>
            </a:lvl6pPr>
            <a:lvl7pPr marL="3200400" lvl="6" indent="-336550" algn="l" rtl="0">
              <a:lnSpc>
                <a:spcPct val="90000"/>
              </a:lnSpc>
              <a:spcBef>
                <a:spcPts val="375"/>
              </a:spcBef>
              <a:spcAft>
                <a:spcPts val="0"/>
              </a:spcAft>
              <a:buClr>
                <a:schemeClr val="dk2"/>
              </a:buClr>
              <a:buSzPts val="1700"/>
              <a:buChar char="•"/>
              <a:defRPr sz="1700" b="1">
                <a:solidFill>
                  <a:schemeClr val="dk2"/>
                </a:solidFill>
              </a:defRPr>
            </a:lvl7pPr>
            <a:lvl8pPr marL="3657600" lvl="7" indent="-336550" algn="l" rtl="0">
              <a:lnSpc>
                <a:spcPct val="90000"/>
              </a:lnSpc>
              <a:spcBef>
                <a:spcPts val="375"/>
              </a:spcBef>
              <a:spcAft>
                <a:spcPts val="0"/>
              </a:spcAft>
              <a:buClr>
                <a:schemeClr val="dk2"/>
              </a:buClr>
              <a:buSzPts val="1700"/>
              <a:buChar char="•"/>
              <a:defRPr sz="1700" b="1">
                <a:solidFill>
                  <a:schemeClr val="dk2"/>
                </a:solidFill>
              </a:defRPr>
            </a:lvl8pPr>
            <a:lvl9pPr marL="4114800" lvl="8" indent="-336550" algn="l" rtl="0">
              <a:lnSpc>
                <a:spcPct val="90000"/>
              </a:lnSpc>
              <a:spcBef>
                <a:spcPts val="375"/>
              </a:spcBef>
              <a:spcAft>
                <a:spcPts val="0"/>
              </a:spcAft>
              <a:buClr>
                <a:schemeClr val="dk2"/>
              </a:buClr>
              <a:buSzPts val="1700"/>
              <a:buChar char="•"/>
              <a:defRPr sz="1700" b="1">
                <a:solidFill>
                  <a:schemeClr val="dk2"/>
                </a:solidFill>
              </a:defRPr>
            </a:lvl9pPr>
          </a:lstStyle>
          <a:p>
            <a:endParaRPr/>
          </a:p>
        </p:txBody>
      </p:sp>
      <p:pic>
        <p:nvPicPr>
          <p:cNvPr id="420" name="Google Shape;420;p56"/>
          <p:cNvPicPr preferRelativeResize="0"/>
          <p:nvPr/>
        </p:nvPicPr>
        <p:blipFill>
          <a:blip r:embed="rId2">
            <a:alphaModFix/>
          </a:blip>
          <a:stretch>
            <a:fillRect/>
          </a:stretch>
        </p:blipFill>
        <p:spPr>
          <a:xfrm>
            <a:off x="8196849" y="245780"/>
            <a:ext cx="720000" cy="720000"/>
          </a:xfrm>
          <a:prstGeom prst="rect">
            <a:avLst/>
          </a:prstGeom>
          <a:noFill/>
          <a:ln>
            <a:noFill/>
          </a:ln>
        </p:spPr>
      </p:pic>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hapter section">
  <p:cSld name="CUSTOM_1">
    <p:spTree>
      <p:nvGrpSpPr>
        <p:cNvPr id="1" name="Shape 421"/>
        <p:cNvGrpSpPr/>
        <p:nvPr/>
      </p:nvGrpSpPr>
      <p:grpSpPr>
        <a:xfrm>
          <a:off x="0" y="0"/>
          <a:ext cx="0" cy="0"/>
          <a:chOff x="0" y="0"/>
          <a:chExt cx="0" cy="0"/>
        </a:xfrm>
      </p:grpSpPr>
      <p:sp>
        <p:nvSpPr>
          <p:cNvPr id="422" name="Google Shape;422;p57"/>
          <p:cNvSpPr txBox="1">
            <a:spLocks noGrp="1"/>
          </p:cNvSpPr>
          <p:nvPr>
            <p:ph type="sldNum" idx="12"/>
          </p:nvPr>
        </p:nvSpPr>
        <p:spPr>
          <a:xfrm>
            <a:off x="194950" y="4962000"/>
            <a:ext cx="720000" cy="180000"/>
          </a:xfrm>
          <a:prstGeom prst="rect">
            <a:avLst/>
          </a:prstGeom>
        </p:spPr>
        <p:txBody>
          <a:bodyPr spcFirstLastPara="1" wrap="square" lIns="0" tIns="0" rIns="0" bIns="0" anchor="t" anchorCtr="0">
            <a:noAutofit/>
          </a:bodyPr>
          <a:lstStyle>
            <a:lvl1pPr lvl="0" rtl="0">
              <a:buClr>
                <a:srgbClr val="000000"/>
              </a:buClr>
              <a:buFont typeface="Arial"/>
              <a:buNone/>
              <a:defRPr/>
            </a:lvl1pPr>
            <a:lvl2pPr lvl="1" rtl="0">
              <a:buClr>
                <a:srgbClr val="000000"/>
              </a:buClr>
              <a:buFont typeface="Arial"/>
              <a:buNone/>
              <a:defRPr/>
            </a:lvl2pPr>
            <a:lvl3pPr lvl="2" rtl="0">
              <a:buClr>
                <a:srgbClr val="000000"/>
              </a:buClr>
              <a:buFont typeface="Arial"/>
              <a:buNone/>
              <a:defRPr/>
            </a:lvl3pPr>
            <a:lvl4pPr lvl="3" rtl="0">
              <a:buClr>
                <a:srgbClr val="000000"/>
              </a:buClr>
              <a:buFont typeface="Arial"/>
              <a:buNone/>
              <a:defRPr/>
            </a:lvl4pPr>
            <a:lvl5pPr lvl="4" rtl="0">
              <a:buClr>
                <a:srgbClr val="000000"/>
              </a:buClr>
              <a:buFont typeface="Arial"/>
              <a:buNone/>
              <a:defRPr/>
            </a:lvl5pPr>
            <a:lvl6pPr lvl="5" rtl="0">
              <a:buClr>
                <a:srgbClr val="000000"/>
              </a:buClr>
              <a:buFont typeface="Arial"/>
              <a:buNone/>
              <a:defRPr/>
            </a:lvl6pPr>
            <a:lvl7pPr lvl="6" rtl="0">
              <a:buClr>
                <a:srgbClr val="000000"/>
              </a:buClr>
              <a:buFont typeface="Arial"/>
              <a:buNone/>
              <a:defRPr/>
            </a:lvl7pPr>
            <a:lvl8pPr lvl="7" rtl="0">
              <a:buClr>
                <a:srgbClr val="000000"/>
              </a:buClr>
              <a:buFont typeface="Arial"/>
              <a:buNone/>
              <a:defRPr/>
            </a:lvl8pPr>
            <a:lvl9pPr lvl="8" rtl="0">
              <a:buClr>
                <a:srgbClr val="000000"/>
              </a:buClr>
              <a:buFont typeface="Arial"/>
              <a:buNone/>
              <a:defRPr/>
            </a:lvl9pPr>
          </a:lstStyle>
          <a:p>
            <a:pPr marL="0" lvl="0" indent="0" algn="l" rtl="0">
              <a:spcBef>
                <a:spcPts val="0"/>
              </a:spcBef>
              <a:spcAft>
                <a:spcPts val="0"/>
              </a:spcAft>
              <a:buNone/>
            </a:pPr>
            <a:r>
              <a:rPr lang="en"/>
              <a:t>page </a:t>
            </a:r>
            <a:fld id="{00000000-1234-1234-1234-123412341234}" type="slidenum">
              <a:rPr lang="en"/>
              <a:t>‹#›</a:t>
            </a:fld>
            <a:endParaRPr/>
          </a:p>
        </p:txBody>
      </p:sp>
      <p:grpSp>
        <p:nvGrpSpPr>
          <p:cNvPr id="423" name="Google Shape;423;p57"/>
          <p:cNvGrpSpPr/>
          <p:nvPr/>
        </p:nvGrpSpPr>
        <p:grpSpPr>
          <a:xfrm rot="-7803577">
            <a:off x="-639929" y="2743939"/>
            <a:ext cx="1454509" cy="529350"/>
            <a:chOff x="2872284" y="-19038"/>
            <a:chExt cx="2116435" cy="770250"/>
          </a:xfrm>
        </p:grpSpPr>
        <p:sp>
          <p:nvSpPr>
            <p:cNvPr id="424" name="Google Shape;424;p57"/>
            <p:cNvSpPr/>
            <p:nvPr/>
          </p:nvSpPr>
          <p:spPr>
            <a:xfrm>
              <a:off x="4547119" y="309612"/>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25" name="Google Shape;425;p57"/>
            <p:cNvSpPr/>
            <p:nvPr/>
          </p:nvSpPr>
          <p:spPr>
            <a:xfrm>
              <a:off x="2872284" y="-19038"/>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26" name="Google Shape;426;p57"/>
            <p:cNvSpPr/>
            <p:nvPr/>
          </p:nvSpPr>
          <p:spPr>
            <a:xfrm>
              <a:off x="3662411" y="311971"/>
              <a:ext cx="181800" cy="1818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grpSp>
        <p:nvGrpSpPr>
          <p:cNvPr id="427" name="Google Shape;427;p57"/>
          <p:cNvGrpSpPr/>
          <p:nvPr/>
        </p:nvGrpSpPr>
        <p:grpSpPr>
          <a:xfrm rot="-329941">
            <a:off x="-876268" y="3158210"/>
            <a:ext cx="2883712" cy="1495071"/>
            <a:chOff x="3432468" y="-291352"/>
            <a:chExt cx="3822158" cy="1981612"/>
          </a:xfrm>
        </p:grpSpPr>
        <p:sp>
          <p:nvSpPr>
            <p:cNvPr id="428" name="Google Shape;428;p57"/>
            <p:cNvSpPr/>
            <p:nvPr/>
          </p:nvSpPr>
          <p:spPr>
            <a:xfrm>
              <a:off x="5338474" y="-291352"/>
              <a:ext cx="441600" cy="4416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29" name="Google Shape;429;p57"/>
            <p:cNvSpPr/>
            <p:nvPr/>
          </p:nvSpPr>
          <p:spPr>
            <a:xfrm>
              <a:off x="4065253" y="406974"/>
              <a:ext cx="441600" cy="4416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30" name="Google Shape;430;p57"/>
            <p:cNvSpPr/>
            <p:nvPr/>
          </p:nvSpPr>
          <p:spPr>
            <a:xfrm>
              <a:off x="4146298" y="-121061"/>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31" name="Google Shape;431;p57"/>
            <p:cNvSpPr/>
            <p:nvPr/>
          </p:nvSpPr>
          <p:spPr>
            <a:xfrm>
              <a:off x="5615620" y="567008"/>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32" name="Google Shape;432;p57"/>
            <p:cNvSpPr/>
            <p:nvPr/>
          </p:nvSpPr>
          <p:spPr>
            <a:xfrm>
              <a:off x="3432468" y="710055"/>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33" name="Google Shape;433;p57"/>
            <p:cNvSpPr/>
            <p:nvPr/>
          </p:nvSpPr>
          <p:spPr>
            <a:xfrm>
              <a:off x="4525601" y="1248660"/>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34" name="Google Shape;434;p57"/>
            <p:cNvSpPr/>
            <p:nvPr/>
          </p:nvSpPr>
          <p:spPr>
            <a:xfrm>
              <a:off x="5978857" y="364395"/>
              <a:ext cx="441600" cy="4416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35" name="Google Shape;435;p57"/>
            <p:cNvSpPr/>
            <p:nvPr/>
          </p:nvSpPr>
          <p:spPr>
            <a:xfrm>
              <a:off x="6731594" y="792791"/>
              <a:ext cx="181800" cy="1818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36" name="Google Shape;436;p57"/>
            <p:cNvSpPr/>
            <p:nvPr/>
          </p:nvSpPr>
          <p:spPr>
            <a:xfrm>
              <a:off x="3662411" y="311971"/>
              <a:ext cx="181800" cy="1818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37" name="Google Shape;437;p57"/>
            <p:cNvSpPr/>
            <p:nvPr/>
          </p:nvSpPr>
          <p:spPr>
            <a:xfrm>
              <a:off x="5336275" y="1069089"/>
              <a:ext cx="399600" cy="3996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38" name="Google Shape;438;p57"/>
            <p:cNvSpPr/>
            <p:nvPr/>
          </p:nvSpPr>
          <p:spPr>
            <a:xfrm>
              <a:off x="7072826" y="-70721"/>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39" name="Google Shape;439;p57"/>
            <p:cNvSpPr/>
            <p:nvPr/>
          </p:nvSpPr>
          <p:spPr>
            <a:xfrm>
              <a:off x="6300723" y="-50354"/>
              <a:ext cx="181800" cy="1818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grpSp>
        <p:nvGrpSpPr>
          <p:cNvPr id="440" name="Google Shape;440;p57"/>
          <p:cNvGrpSpPr/>
          <p:nvPr/>
        </p:nvGrpSpPr>
        <p:grpSpPr>
          <a:xfrm rot="-2391473">
            <a:off x="7215780" y="1880833"/>
            <a:ext cx="2826475" cy="1129604"/>
            <a:chOff x="2872284" y="-220824"/>
            <a:chExt cx="4113186" cy="1643840"/>
          </a:xfrm>
        </p:grpSpPr>
        <p:sp>
          <p:nvSpPr>
            <p:cNvPr id="441" name="Google Shape;441;p57"/>
            <p:cNvSpPr/>
            <p:nvPr/>
          </p:nvSpPr>
          <p:spPr>
            <a:xfrm>
              <a:off x="4547119" y="309612"/>
              <a:ext cx="441600" cy="4416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42" name="Google Shape;442;p57"/>
            <p:cNvSpPr/>
            <p:nvPr/>
          </p:nvSpPr>
          <p:spPr>
            <a:xfrm>
              <a:off x="5192632" y="-61253"/>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43" name="Google Shape;443;p57"/>
            <p:cNvSpPr/>
            <p:nvPr/>
          </p:nvSpPr>
          <p:spPr>
            <a:xfrm>
              <a:off x="5615620" y="567008"/>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44" name="Google Shape;444;p57"/>
            <p:cNvSpPr/>
            <p:nvPr/>
          </p:nvSpPr>
          <p:spPr>
            <a:xfrm>
              <a:off x="2872284" y="-19038"/>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45" name="Google Shape;445;p57"/>
            <p:cNvSpPr/>
            <p:nvPr/>
          </p:nvSpPr>
          <p:spPr>
            <a:xfrm>
              <a:off x="5175380" y="981416"/>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46" name="Google Shape;446;p57"/>
            <p:cNvSpPr/>
            <p:nvPr/>
          </p:nvSpPr>
          <p:spPr>
            <a:xfrm>
              <a:off x="6543870" y="222526"/>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47" name="Google Shape;447;p57"/>
            <p:cNvSpPr/>
            <p:nvPr/>
          </p:nvSpPr>
          <p:spPr>
            <a:xfrm>
              <a:off x="5714151" y="-220824"/>
              <a:ext cx="441600" cy="4416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48" name="Google Shape;448;p57"/>
            <p:cNvSpPr/>
            <p:nvPr/>
          </p:nvSpPr>
          <p:spPr>
            <a:xfrm>
              <a:off x="3662411" y="311971"/>
              <a:ext cx="181800" cy="1818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sng" strike="noStrike" cap="none">
                <a:solidFill>
                  <a:srgbClr val="FFFFFF"/>
                </a:solidFill>
                <a:latin typeface="Arial"/>
                <a:ea typeface="Arial"/>
                <a:cs typeface="Arial"/>
                <a:sym typeface="Arial"/>
              </a:endParaRPr>
            </a:p>
          </p:txBody>
        </p:sp>
        <p:sp>
          <p:nvSpPr>
            <p:cNvPr id="449" name="Google Shape;449;p57"/>
            <p:cNvSpPr/>
            <p:nvPr/>
          </p:nvSpPr>
          <p:spPr>
            <a:xfrm>
              <a:off x="5934975" y="939630"/>
              <a:ext cx="399600" cy="3996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grpSp>
        <p:nvGrpSpPr>
          <p:cNvPr id="450" name="Google Shape;450;p57"/>
          <p:cNvGrpSpPr/>
          <p:nvPr/>
        </p:nvGrpSpPr>
        <p:grpSpPr>
          <a:xfrm>
            <a:off x="7896165" y="2784525"/>
            <a:ext cx="1141079" cy="529583"/>
            <a:chOff x="7896165" y="1336725"/>
            <a:chExt cx="1141079" cy="529583"/>
          </a:xfrm>
        </p:grpSpPr>
        <p:sp>
          <p:nvSpPr>
            <p:cNvPr id="451" name="Google Shape;451;p57"/>
            <p:cNvSpPr/>
            <p:nvPr/>
          </p:nvSpPr>
          <p:spPr>
            <a:xfrm rot="3035448">
              <a:off x="8636220" y="1404601"/>
              <a:ext cx="333147" cy="333147"/>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452" name="Google Shape;452;p57"/>
            <p:cNvSpPr/>
            <p:nvPr/>
          </p:nvSpPr>
          <p:spPr>
            <a:xfrm rot="3035753">
              <a:off x="7924088" y="1701330"/>
              <a:ext cx="137054" cy="137054"/>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sp>
        <p:nvSpPr>
          <p:cNvPr id="453" name="Google Shape;453;p57"/>
          <p:cNvSpPr txBox="1"/>
          <p:nvPr/>
        </p:nvSpPr>
        <p:spPr>
          <a:xfrm>
            <a:off x="311708" y="744575"/>
            <a:ext cx="8520600" cy="2052600"/>
          </a:xfrm>
          <a:prstGeom prst="rect">
            <a:avLst/>
          </a:prstGeom>
          <a:noFill/>
          <a:ln>
            <a:noFill/>
          </a:ln>
        </p:spPr>
        <p:txBody>
          <a:bodyPr spcFirstLastPara="1" wrap="square" lIns="0" tIns="0" rIns="0" bIns="0" anchor="b" anchorCtr="0">
            <a:noAutofit/>
          </a:bodyPr>
          <a:lstStyle/>
          <a:p>
            <a:pPr marL="0" lvl="0" indent="0" algn="ctr" rtl="0">
              <a:lnSpc>
                <a:spcPct val="90000"/>
              </a:lnSpc>
              <a:spcBef>
                <a:spcPts val="0"/>
              </a:spcBef>
              <a:spcAft>
                <a:spcPts val="0"/>
              </a:spcAft>
              <a:buNone/>
            </a:pPr>
            <a:endParaRPr sz="5200">
              <a:solidFill>
                <a:srgbClr val="68C6E2"/>
              </a:solidFill>
              <a:latin typeface="Avenir"/>
              <a:ea typeface="Avenir"/>
              <a:cs typeface="Avenir"/>
              <a:sym typeface="Avenir"/>
            </a:endParaRPr>
          </a:p>
        </p:txBody>
      </p:sp>
      <p:sp>
        <p:nvSpPr>
          <p:cNvPr id="454" name="Google Shape;454;p57"/>
          <p:cNvSpPr txBox="1"/>
          <p:nvPr/>
        </p:nvSpPr>
        <p:spPr>
          <a:xfrm>
            <a:off x="311700" y="2834125"/>
            <a:ext cx="8520600" cy="7926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endParaRPr sz="2800">
              <a:solidFill>
                <a:srgbClr val="26294D"/>
              </a:solidFill>
              <a:latin typeface="Avenir"/>
              <a:ea typeface="Avenir"/>
              <a:cs typeface="Avenir"/>
              <a:sym typeface="Avenir"/>
            </a:endParaRPr>
          </a:p>
        </p:txBody>
      </p:sp>
      <p:sp>
        <p:nvSpPr>
          <p:cNvPr id="455" name="Google Shape;455;p57"/>
          <p:cNvSpPr txBox="1">
            <a:spLocks noGrp="1"/>
          </p:cNvSpPr>
          <p:nvPr>
            <p:ph type="ctrTitle"/>
          </p:nvPr>
        </p:nvSpPr>
        <p:spPr>
          <a:xfrm>
            <a:off x="1967550" y="1407000"/>
            <a:ext cx="5071500" cy="1584000"/>
          </a:xfrm>
          <a:prstGeom prst="rect">
            <a:avLst/>
          </a:prstGeom>
          <a:noFill/>
          <a:ln>
            <a:noFill/>
          </a:ln>
        </p:spPr>
        <p:txBody>
          <a:bodyPr spcFirstLastPara="1" wrap="square" lIns="0" tIns="0" rIns="0" bIns="0" anchor="b" anchorCtr="0">
            <a:noAutofit/>
          </a:bodyPr>
          <a:lstStyle>
            <a:lvl1pPr lvl="0" algn="ctr" rtl="0">
              <a:lnSpc>
                <a:spcPct val="90000"/>
              </a:lnSpc>
              <a:spcBef>
                <a:spcPts val="0"/>
              </a:spcBef>
              <a:spcAft>
                <a:spcPts val="0"/>
              </a:spcAft>
              <a:buClr>
                <a:schemeClr val="dk1"/>
              </a:buClr>
              <a:buSzPts val="3600"/>
              <a:buFont typeface="Avenir"/>
              <a:buNone/>
              <a:defRPr sz="3600">
                <a:solidFill>
                  <a:schemeClr val="dk1"/>
                </a:solidFill>
              </a:defRPr>
            </a:lvl1pPr>
            <a:lvl2pPr lvl="1" algn="ctr" rtl="0">
              <a:spcBef>
                <a:spcPts val="0"/>
              </a:spcBef>
              <a:spcAft>
                <a:spcPts val="0"/>
              </a:spcAft>
              <a:buClr>
                <a:schemeClr val="dk1"/>
              </a:buClr>
              <a:buSzPts val="1400"/>
              <a:buNone/>
              <a:defRPr>
                <a:solidFill>
                  <a:schemeClr val="dk1"/>
                </a:solidFill>
              </a:defRPr>
            </a:lvl2pPr>
            <a:lvl3pPr lvl="2" algn="ctr" rtl="0">
              <a:spcBef>
                <a:spcPts val="0"/>
              </a:spcBef>
              <a:spcAft>
                <a:spcPts val="0"/>
              </a:spcAft>
              <a:buClr>
                <a:schemeClr val="dk1"/>
              </a:buClr>
              <a:buSzPts val="1400"/>
              <a:buNone/>
              <a:defRPr>
                <a:solidFill>
                  <a:schemeClr val="dk1"/>
                </a:solidFill>
              </a:defRPr>
            </a:lvl3pPr>
            <a:lvl4pPr lvl="3" algn="ctr" rtl="0">
              <a:spcBef>
                <a:spcPts val="0"/>
              </a:spcBef>
              <a:spcAft>
                <a:spcPts val="0"/>
              </a:spcAft>
              <a:buClr>
                <a:schemeClr val="dk1"/>
              </a:buClr>
              <a:buSzPts val="1400"/>
              <a:buNone/>
              <a:defRPr>
                <a:solidFill>
                  <a:schemeClr val="dk1"/>
                </a:solidFill>
              </a:defRPr>
            </a:lvl4pPr>
            <a:lvl5pPr lvl="4" algn="ctr" rtl="0">
              <a:spcBef>
                <a:spcPts val="0"/>
              </a:spcBef>
              <a:spcAft>
                <a:spcPts val="0"/>
              </a:spcAft>
              <a:buClr>
                <a:schemeClr val="dk1"/>
              </a:buClr>
              <a:buSzPts val="1400"/>
              <a:buNone/>
              <a:defRPr>
                <a:solidFill>
                  <a:schemeClr val="dk1"/>
                </a:solidFill>
              </a:defRPr>
            </a:lvl5pPr>
            <a:lvl6pPr lvl="5" algn="ctr" rtl="0">
              <a:spcBef>
                <a:spcPts val="0"/>
              </a:spcBef>
              <a:spcAft>
                <a:spcPts val="0"/>
              </a:spcAft>
              <a:buClr>
                <a:schemeClr val="dk1"/>
              </a:buClr>
              <a:buSzPts val="1400"/>
              <a:buNone/>
              <a:defRPr>
                <a:solidFill>
                  <a:schemeClr val="dk1"/>
                </a:solidFill>
              </a:defRPr>
            </a:lvl6pPr>
            <a:lvl7pPr lvl="6" algn="ctr" rtl="0">
              <a:spcBef>
                <a:spcPts val="0"/>
              </a:spcBef>
              <a:spcAft>
                <a:spcPts val="0"/>
              </a:spcAft>
              <a:buClr>
                <a:schemeClr val="dk1"/>
              </a:buClr>
              <a:buSzPts val="1400"/>
              <a:buNone/>
              <a:defRPr>
                <a:solidFill>
                  <a:schemeClr val="dk1"/>
                </a:solidFill>
              </a:defRPr>
            </a:lvl7pPr>
            <a:lvl8pPr lvl="7" algn="ctr" rtl="0">
              <a:spcBef>
                <a:spcPts val="0"/>
              </a:spcBef>
              <a:spcAft>
                <a:spcPts val="0"/>
              </a:spcAft>
              <a:buClr>
                <a:schemeClr val="dk1"/>
              </a:buClr>
              <a:buSzPts val="1400"/>
              <a:buNone/>
              <a:defRPr>
                <a:solidFill>
                  <a:schemeClr val="dk1"/>
                </a:solidFill>
              </a:defRPr>
            </a:lvl8pPr>
            <a:lvl9pPr lvl="8" algn="ctr" rtl="0">
              <a:spcBef>
                <a:spcPts val="0"/>
              </a:spcBef>
              <a:spcAft>
                <a:spcPts val="0"/>
              </a:spcAft>
              <a:buClr>
                <a:schemeClr val="dk1"/>
              </a:buClr>
              <a:buSzPts val="1400"/>
              <a:buNone/>
              <a:defRPr>
                <a:solidFill>
                  <a:schemeClr val="dk1"/>
                </a:solidFill>
              </a:defRPr>
            </a:lvl9pPr>
          </a:lstStyle>
          <a:p>
            <a:endParaRPr/>
          </a:p>
        </p:txBody>
      </p:sp>
      <p:sp>
        <p:nvSpPr>
          <p:cNvPr id="456" name="Google Shape;456;p57"/>
          <p:cNvSpPr txBox="1">
            <a:spLocks noGrp="1"/>
          </p:cNvSpPr>
          <p:nvPr>
            <p:ph type="subTitle" idx="1"/>
          </p:nvPr>
        </p:nvSpPr>
        <p:spPr>
          <a:xfrm>
            <a:off x="2592000" y="3161525"/>
            <a:ext cx="3960000" cy="864000"/>
          </a:xfrm>
          <a:prstGeom prst="rect">
            <a:avLst/>
          </a:prstGeom>
          <a:noFill/>
          <a:ln>
            <a:noFill/>
          </a:ln>
        </p:spPr>
        <p:txBody>
          <a:bodyPr spcFirstLastPara="1" wrap="square" lIns="0" tIns="0" rIns="0" bIns="0" anchor="t" anchorCtr="0">
            <a:noAutofit/>
          </a:bodyPr>
          <a:lstStyle>
            <a:lvl1pPr lvl="0" algn="ctr" rtl="0">
              <a:lnSpc>
                <a:spcPct val="90000"/>
              </a:lnSpc>
              <a:spcBef>
                <a:spcPts val="0"/>
              </a:spcBef>
              <a:spcAft>
                <a:spcPts val="0"/>
              </a:spcAft>
              <a:buClr>
                <a:schemeClr val="dk2"/>
              </a:buClr>
              <a:buSzPts val="1800"/>
              <a:buNone/>
              <a:defRPr sz="1800">
                <a:solidFill>
                  <a:schemeClr val="dk2"/>
                </a:solidFill>
              </a:defRPr>
            </a:lvl1pPr>
            <a:lvl2pPr lvl="1" algn="ctr" rtl="0">
              <a:lnSpc>
                <a:spcPct val="95000"/>
              </a:lnSpc>
              <a:spcBef>
                <a:spcPts val="0"/>
              </a:spcBef>
              <a:spcAft>
                <a:spcPts val="0"/>
              </a:spcAft>
              <a:buClr>
                <a:schemeClr val="dk2"/>
              </a:buClr>
              <a:buSzPts val="1500"/>
              <a:buNone/>
              <a:defRPr sz="1500">
                <a:solidFill>
                  <a:schemeClr val="dk2"/>
                </a:solidFill>
              </a:defRPr>
            </a:lvl2pPr>
            <a:lvl3pPr lvl="2" algn="ctr" rtl="0">
              <a:lnSpc>
                <a:spcPct val="95000"/>
              </a:lnSpc>
              <a:spcBef>
                <a:spcPts val="0"/>
              </a:spcBef>
              <a:spcAft>
                <a:spcPts val="0"/>
              </a:spcAft>
              <a:buClr>
                <a:schemeClr val="dk2"/>
              </a:buClr>
              <a:buSzPts val="1350"/>
              <a:buNone/>
              <a:defRPr sz="1350">
                <a:solidFill>
                  <a:schemeClr val="dk2"/>
                </a:solidFill>
              </a:defRPr>
            </a:lvl3pPr>
            <a:lvl4pPr lvl="3" algn="ctr" rtl="0">
              <a:lnSpc>
                <a:spcPct val="95000"/>
              </a:lnSpc>
              <a:spcBef>
                <a:spcPts val="0"/>
              </a:spcBef>
              <a:spcAft>
                <a:spcPts val="0"/>
              </a:spcAft>
              <a:buClr>
                <a:schemeClr val="dk2"/>
              </a:buClr>
              <a:buSzPts val="1200"/>
              <a:buNone/>
              <a:defRPr sz="1200">
                <a:solidFill>
                  <a:schemeClr val="dk2"/>
                </a:solidFill>
              </a:defRPr>
            </a:lvl4pPr>
            <a:lvl5pPr lvl="4" algn="ctr" rtl="0">
              <a:lnSpc>
                <a:spcPct val="95000"/>
              </a:lnSpc>
              <a:spcBef>
                <a:spcPts val="0"/>
              </a:spcBef>
              <a:spcAft>
                <a:spcPts val="0"/>
              </a:spcAft>
              <a:buClr>
                <a:schemeClr val="dk2"/>
              </a:buClr>
              <a:buSzPts val="1200"/>
              <a:buNone/>
              <a:defRPr sz="1200">
                <a:solidFill>
                  <a:schemeClr val="dk2"/>
                </a:solidFill>
              </a:defRPr>
            </a:lvl5pPr>
            <a:lvl6pPr lvl="5" algn="ctr" rtl="0">
              <a:lnSpc>
                <a:spcPct val="90000"/>
              </a:lnSpc>
              <a:spcBef>
                <a:spcPts val="375"/>
              </a:spcBef>
              <a:spcAft>
                <a:spcPts val="0"/>
              </a:spcAft>
              <a:buClr>
                <a:schemeClr val="dk2"/>
              </a:buClr>
              <a:buSzPts val="1200"/>
              <a:buNone/>
              <a:defRPr sz="1200">
                <a:solidFill>
                  <a:schemeClr val="dk2"/>
                </a:solidFill>
              </a:defRPr>
            </a:lvl6pPr>
            <a:lvl7pPr lvl="6" algn="ctr" rtl="0">
              <a:lnSpc>
                <a:spcPct val="90000"/>
              </a:lnSpc>
              <a:spcBef>
                <a:spcPts val="375"/>
              </a:spcBef>
              <a:spcAft>
                <a:spcPts val="0"/>
              </a:spcAft>
              <a:buClr>
                <a:schemeClr val="dk2"/>
              </a:buClr>
              <a:buSzPts val="1200"/>
              <a:buNone/>
              <a:defRPr sz="1200">
                <a:solidFill>
                  <a:schemeClr val="dk2"/>
                </a:solidFill>
              </a:defRPr>
            </a:lvl7pPr>
            <a:lvl8pPr lvl="7" algn="ctr" rtl="0">
              <a:lnSpc>
                <a:spcPct val="90000"/>
              </a:lnSpc>
              <a:spcBef>
                <a:spcPts val="375"/>
              </a:spcBef>
              <a:spcAft>
                <a:spcPts val="0"/>
              </a:spcAft>
              <a:buClr>
                <a:schemeClr val="dk2"/>
              </a:buClr>
              <a:buSzPts val="1200"/>
              <a:buNone/>
              <a:defRPr sz="1200">
                <a:solidFill>
                  <a:schemeClr val="dk2"/>
                </a:solidFill>
              </a:defRPr>
            </a:lvl8pPr>
            <a:lvl9pPr lvl="8" algn="ctr" rtl="0">
              <a:lnSpc>
                <a:spcPct val="90000"/>
              </a:lnSpc>
              <a:spcBef>
                <a:spcPts val="375"/>
              </a:spcBef>
              <a:spcAft>
                <a:spcPts val="0"/>
              </a:spcAft>
              <a:buClr>
                <a:schemeClr val="dk2"/>
              </a:buClr>
              <a:buSzPts val="1200"/>
              <a:buNone/>
              <a:defRPr sz="1200">
                <a:solidFill>
                  <a:schemeClr val="dk2"/>
                </a:solidFill>
              </a:defRPr>
            </a:lvl9pPr>
          </a:lstStyle>
          <a:p>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matchingName="End">
  <p:cSld name="End">
    <p:bg>
      <p:bgPr>
        <a:noFill/>
        <a:effectLst/>
      </p:bgPr>
    </p:bg>
    <p:spTree>
      <p:nvGrpSpPr>
        <p:cNvPr id="1" name="Shape 457"/>
        <p:cNvGrpSpPr/>
        <p:nvPr/>
      </p:nvGrpSpPr>
      <p:grpSpPr>
        <a:xfrm>
          <a:off x="0" y="0"/>
          <a:ext cx="0" cy="0"/>
          <a:chOff x="0" y="0"/>
          <a:chExt cx="0" cy="0"/>
        </a:xfrm>
      </p:grpSpPr>
      <p:pic>
        <p:nvPicPr>
          <p:cNvPr id="458" name="Google Shape;458;p58"/>
          <p:cNvPicPr preferRelativeResize="0"/>
          <p:nvPr/>
        </p:nvPicPr>
        <p:blipFill>
          <a:blip r:embed="rId2">
            <a:alphaModFix/>
          </a:blip>
          <a:stretch>
            <a:fillRect/>
          </a:stretch>
        </p:blipFill>
        <p:spPr>
          <a:xfrm>
            <a:off x="7799800" y="244810"/>
            <a:ext cx="1092201" cy="1369432"/>
          </a:xfrm>
          <a:prstGeom prst="rect">
            <a:avLst/>
          </a:prstGeom>
          <a:noFill/>
          <a:ln>
            <a:noFill/>
          </a:ln>
        </p:spPr>
      </p:pic>
      <p:sp>
        <p:nvSpPr>
          <p:cNvPr id="459" name="Google Shape;459;p58"/>
          <p:cNvSpPr/>
          <p:nvPr/>
        </p:nvSpPr>
        <p:spPr>
          <a:xfrm>
            <a:off x="0" y="4343725"/>
            <a:ext cx="9144000" cy="7998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58"/>
          <p:cNvSpPr/>
          <p:nvPr/>
        </p:nvSpPr>
        <p:spPr>
          <a:xfrm rot="2700000">
            <a:off x="4379808" y="4139959"/>
            <a:ext cx="384383" cy="384383"/>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58"/>
          <p:cNvSpPr txBox="1">
            <a:spLocks noGrp="1"/>
          </p:cNvSpPr>
          <p:nvPr>
            <p:ph type="title"/>
          </p:nvPr>
        </p:nvSpPr>
        <p:spPr>
          <a:xfrm>
            <a:off x="252000" y="198000"/>
            <a:ext cx="6480000" cy="864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462" name="Google Shape;462;p58"/>
          <p:cNvPicPr preferRelativeResize="0"/>
          <p:nvPr/>
        </p:nvPicPr>
        <p:blipFill rotWithShape="1">
          <a:blip r:embed="rId3">
            <a:alphaModFix/>
          </a:blip>
          <a:srcRect/>
          <a:stretch/>
        </p:blipFill>
        <p:spPr>
          <a:xfrm>
            <a:off x="805900" y="4761875"/>
            <a:ext cx="82311" cy="152400"/>
          </a:xfrm>
          <a:prstGeom prst="rect">
            <a:avLst/>
          </a:prstGeom>
          <a:noFill/>
          <a:ln>
            <a:noFill/>
          </a:ln>
        </p:spPr>
      </p:pic>
      <p:pic>
        <p:nvPicPr>
          <p:cNvPr id="463" name="Google Shape;463;p58" descr="A close up of a logo&#10;&#10;Description automatically generated">
            <a:hlinkClick r:id="rId4"/>
          </p:cNvPr>
          <p:cNvPicPr preferRelativeResize="0"/>
          <p:nvPr/>
        </p:nvPicPr>
        <p:blipFill rotWithShape="1">
          <a:blip r:embed="rId5">
            <a:alphaModFix/>
          </a:blip>
          <a:srcRect/>
          <a:stretch/>
        </p:blipFill>
        <p:spPr>
          <a:xfrm>
            <a:off x="219900" y="4761886"/>
            <a:ext cx="152400" cy="152400"/>
          </a:xfrm>
          <a:prstGeom prst="rect">
            <a:avLst/>
          </a:prstGeom>
          <a:noFill/>
          <a:ln>
            <a:noFill/>
          </a:ln>
        </p:spPr>
      </p:pic>
      <p:pic>
        <p:nvPicPr>
          <p:cNvPr id="464" name="Google Shape;464;p58" descr="A close up of a logo&#10;&#10;Description automatically generated">
            <a:hlinkClick r:id="rId6"/>
          </p:cNvPr>
          <p:cNvPicPr preferRelativeResize="0"/>
          <p:nvPr/>
        </p:nvPicPr>
        <p:blipFill rotWithShape="1">
          <a:blip r:embed="rId7">
            <a:alphaModFix/>
          </a:blip>
          <a:srcRect/>
          <a:stretch/>
        </p:blipFill>
        <p:spPr>
          <a:xfrm>
            <a:off x="1024375" y="4765877"/>
            <a:ext cx="152400" cy="144386"/>
          </a:xfrm>
          <a:prstGeom prst="rect">
            <a:avLst/>
          </a:prstGeom>
          <a:noFill/>
          <a:ln>
            <a:noFill/>
          </a:ln>
        </p:spPr>
      </p:pic>
      <p:pic>
        <p:nvPicPr>
          <p:cNvPr id="465" name="Google Shape;465;p58"/>
          <p:cNvPicPr preferRelativeResize="0"/>
          <p:nvPr/>
        </p:nvPicPr>
        <p:blipFill rotWithShape="1">
          <a:blip r:embed="rId8">
            <a:alphaModFix/>
          </a:blip>
          <a:srcRect/>
          <a:stretch/>
        </p:blipFill>
        <p:spPr>
          <a:xfrm>
            <a:off x="1959325" y="4756578"/>
            <a:ext cx="177800" cy="162983"/>
          </a:xfrm>
          <a:prstGeom prst="rect">
            <a:avLst/>
          </a:prstGeom>
          <a:noFill/>
          <a:ln>
            <a:noFill/>
          </a:ln>
        </p:spPr>
      </p:pic>
      <p:pic>
        <p:nvPicPr>
          <p:cNvPr id="466" name="Google Shape;466;p58" descr="A close up of a logo&#10;&#10;Description automatically generated"/>
          <p:cNvPicPr preferRelativeResize="0"/>
          <p:nvPr/>
        </p:nvPicPr>
        <p:blipFill rotWithShape="1">
          <a:blip r:embed="rId9">
            <a:alphaModFix/>
          </a:blip>
          <a:srcRect/>
          <a:stretch/>
        </p:blipFill>
        <p:spPr>
          <a:xfrm>
            <a:off x="497975" y="4761875"/>
            <a:ext cx="177805" cy="152400"/>
          </a:xfrm>
          <a:prstGeom prst="rect">
            <a:avLst/>
          </a:prstGeom>
          <a:noFill/>
          <a:ln>
            <a:noFill/>
          </a:ln>
        </p:spPr>
      </p:pic>
      <p:pic>
        <p:nvPicPr>
          <p:cNvPr id="467" name="Google Shape;467;p58"/>
          <p:cNvPicPr preferRelativeResize="0"/>
          <p:nvPr/>
        </p:nvPicPr>
        <p:blipFill rotWithShape="1">
          <a:blip r:embed="rId10">
            <a:alphaModFix/>
          </a:blip>
          <a:srcRect/>
          <a:stretch/>
        </p:blipFill>
        <p:spPr>
          <a:xfrm>
            <a:off x="1312940" y="4761875"/>
            <a:ext cx="221645" cy="152400"/>
          </a:xfrm>
          <a:prstGeom prst="rect">
            <a:avLst/>
          </a:prstGeom>
          <a:noFill/>
          <a:ln>
            <a:noFill/>
          </a:ln>
        </p:spPr>
      </p:pic>
      <p:pic>
        <p:nvPicPr>
          <p:cNvPr id="468" name="Google Shape;468;p58"/>
          <p:cNvPicPr preferRelativeResize="0"/>
          <p:nvPr/>
        </p:nvPicPr>
        <p:blipFill>
          <a:blip r:embed="rId11">
            <a:alphaModFix/>
          </a:blip>
          <a:stretch>
            <a:fillRect/>
          </a:stretch>
        </p:blipFill>
        <p:spPr>
          <a:xfrm>
            <a:off x="1670738" y="4757872"/>
            <a:ext cx="152400" cy="160428"/>
          </a:xfrm>
          <a:prstGeom prst="rect">
            <a:avLst/>
          </a:prstGeom>
          <a:noFill/>
          <a:ln>
            <a:noFill/>
          </a:ln>
        </p:spPr>
      </p:pic>
      <p:sp>
        <p:nvSpPr>
          <p:cNvPr id="469" name="Google Shape;469;p58"/>
          <p:cNvSpPr txBox="1"/>
          <p:nvPr/>
        </p:nvSpPr>
        <p:spPr>
          <a:xfrm>
            <a:off x="8051350" y="4724688"/>
            <a:ext cx="1190700" cy="226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solidFill>
                  <a:srgbClr val="FFFFFF"/>
                </a:solidFill>
                <a:latin typeface="Avenir"/>
                <a:ea typeface="Avenir"/>
                <a:cs typeface="Avenir"/>
                <a:sym typeface="Avenir"/>
              </a:rPr>
              <a:t>solvay.com</a:t>
            </a:r>
            <a:endParaRPr sz="1200" b="1">
              <a:solidFill>
                <a:srgbClr val="FFFFFF"/>
              </a:solidFill>
              <a:latin typeface="Avenir"/>
              <a:ea typeface="Avenir"/>
              <a:cs typeface="Avenir"/>
              <a:sym typeface="Avenir"/>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Blank 1">
  <p:cSld name="Blank">
    <p:spTree>
      <p:nvGrpSpPr>
        <p:cNvPr id="1" name="Shape 470"/>
        <p:cNvGrpSpPr/>
        <p:nvPr/>
      </p:nvGrpSpPr>
      <p:grpSpPr>
        <a:xfrm>
          <a:off x="0" y="0"/>
          <a:ext cx="0" cy="0"/>
          <a:chOff x="0" y="0"/>
          <a:chExt cx="0" cy="0"/>
        </a:xfrm>
      </p:grpSpPr>
      <p:sp>
        <p:nvSpPr>
          <p:cNvPr id="471" name="Google Shape;471;p59"/>
          <p:cNvSpPr txBox="1">
            <a:spLocks noGrp="1"/>
          </p:cNvSpPr>
          <p:nvPr>
            <p:ph type="title"/>
          </p:nvPr>
        </p:nvSpPr>
        <p:spPr>
          <a:xfrm>
            <a:off x="252000" y="348021"/>
            <a:ext cx="6480000" cy="432000"/>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accent5"/>
              </a:buClr>
              <a:buSzPts val="3000"/>
              <a:buFont typeface="Avenir"/>
              <a:buNone/>
              <a:defRPr sz="3000" b="0" i="0" u="none" strike="noStrike" cap="none">
                <a:solidFill>
                  <a:schemeClr val="accent5"/>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472"/>
        <p:cNvGrpSpPr/>
        <p:nvPr/>
      </p:nvGrpSpPr>
      <p:grpSpPr>
        <a:xfrm>
          <a:off x="0" y="0"/>
          <a:ext cx="0" cy="0"/>
          <a:chOff x="0" y="0"/>
          <a:chExt cx="0" cy="0"/>
        </a:xfrm>
      </p:grpSpPr>
      <p:sp>
        <p:nvSpPr>
          <p:cNvPr id="473" name="Google Shape;473;p60"/>
          <p:cNvSpPr txBox="1">
            <a:spLocks noGrp="1"/>
          </p:cNvSpPr>
          <p:nvPr>
            <p:ph type="body" idx="1"/>
          </p:nvPr>
        </p:nvSpPr>
        <p:spPr>
          <a:xfrm>
            <a:off x="310189" y="1122830"/>
            <a:ext cx="8376600" cy="3303900"/>
          </a:xfrm>
          <a:prstGeom prst="rect">
            <a:avLst/>
          </a:prstGeom>
          <a:noFill/>
          <a:ln>
            <a:noFill/>
          </a:ln>
        </p:spPr>
        <p:txBody>
          <a:bodyPr spcFirstLastPara="1" wrap="square" lIns="0" tIns="0" rIns="0" bIns="0" anchor="t" anchorCtr="0">
            <a:noAutofit/>
          </a:bodyPr>
          <a:lstStyle>
            <a:lvl1pPr marL="457200" lvl="0" indent="-342900" algn="l" rtl="0">
              <a:lnSpc>
                <a:spcPct val="100000"/>
              </a:lnSpc>
              <a:spcBef>
                <a:spcPts val="1800"/>
              </a:spcBef>
              <a:spcAft>
                <a:spcPts val="0"/>
              </a:spcAft>
              <a:buSzPts val="1800"/>
              <a:buChar char="•"/>
              <a:defRPr/>
            </a:lvl1pPr>
            <a:lvl2pPr marL="914400" lvl="1" indent="-342900" algn="l" rtl="0">
              <a:lnSpc>
                <a:spcPct val="100000"/>
              </a:lnSpc>
              <a:spcBef>
                <a:spcPts val="600"/>
              </a:spcBef>
              <a:spcAft>
                <a:spcPts val="0"/>
              </a:spcAft>
              <a:buSzPts val="1800"/>
              <a:buChar char="•"/>
              <a:defRPr/>
            </a:lvl2pPr>
            <a:lvl3pPr marL="1371600" lvl="2" indent="-342900" algn="l" rtl="0">
              <a:lnSpc>
                <a:spcPct val="100000"/>
              </a:lnSpc>
              <a:spcBef>
                <a:spcPts val="600"/>
              </a:spcBef>
              <a:spcAft>
                <a:spcPts val="0"/>
              </a:spcAft>
              <a:buSzPts val="1800"/>
              <a:buChar char="•"/>
              <a:defRPr/>
            </a:lvl3pPr>
            <a:lvl4pPr marL="1828800" lvl="3" indent="-342900" algn="l" rtl="0">
              <a:lnSpc>
                <a:spcPct val="100000"/>
              </a:lnSpc>
              <a:spcBef>
                <a:spcPts val="600"/>
              </a:spcBef>
              <a:spcAft>
                <a:spcPts val="0"/>
              </a:spcAft>
              <a:buSzPts val="1800"/>
              <a:buChar char="•"/>
              <a:defRPr/>
            </a:lvl4pPr>
            <a:lvl5pPr marL="2286000" lvl="4" indent="-342900" algn="l" rtl="0">
              <a:lnSpc>
                <a:spcPct val="100000"/>
              </a:lnSpc>
              <a:spcBef>
                <a:spcPts val="600"/>
              </a:spcBef>
              <a:spcAft>
                <a:spcPts val="0"/>
              </a:spcAft>
              <a:buSzPts val="1800"/>
              <a:buChar char="•"/>
              <a:defRPr/>
            </a:lvl5pPr>
            <a:lvl6pPr marL="2743200" lvl="5" indent="-342900" algn="l" rtl="0">
              <a:spcBef>
                <a:spcPts val="360"/>
              </a:spcBef>
              <a:spcAft>
                <a:spcPts val="0"/>
              </a:spcAft>
              <a:buClr>
                <a:schemeClr val="dk1"/>
              </a:buClr>
              <a:buSzPts val="1800"/>
              <a:buChar char="•"/>
              <a:defRPr/>
            </a:lvl6pPr>
            <a:lvl7pPr marL="3200400" lvl="6" indent="-342900" algn="l" rtl="0">
              <a:spcBef>
                <a:spcPts val="360"/>
              </a:spcBef>
              <a:spcAft>
                <a:spcPts val="0"/>
              </a:spcAft>
              <a:buClr>
                <a:schemeClr val="dk1"/>
              </a:buClr>
              <a:buSzPts val="1800"/>
              <a:buChar char="•"/>
              <a:defRPr/>
            </a:lvl7pPr>
            <a:lvl8pPr marL="3657600" lvl="7" indent="-342900" algn="l" rtl="0">
              <a:spcBef>
                <a:spcPts val="360"/>
              </a:spcBef>
              <a:spcAft>
                <a:spcPts val="0"/>
              </a:spcAft>
              <a:buClr>
                <a:schemeClr val="dk1"/>
              </a:buClr>
              <a:buSzPts val="1800"/>
              <a:buChar char="•"/>
              <a:defRPr/>
            </a:lvl8pPr>
            <a:lvl9pPr marL="4114800" lvl="8" indent="-342900" algn="l" rtl="0">
              <a:spcBef>
                <a:spcPts val="360"/>
              </a:spcBef>
              <a:spcAft>
                <a:spcPts val="0"/>
              </a:spcAft>
              <a:buClr>
                <a:schemeClr val="dk1"/>
              </a:buClr>
              <a:buSzPts val="1800"/>
              <a:buChar char="•"/>
              <a:defRPr/>
            </a:lvl9pPr>
          </a:lstStyle>
          <a:p>
            <a:endParaRPr/>
          </a:p>
        </p:txBody>
      </p:sp>
      <p:sp>
        <p:nvSpPr>
          <p:cNvPr id="474" name="Google Shape;474;p60"/>
          <p:cNvSpPr txBox="1">
            <a:spLocks noGrp="1"/>
          </p:cNvSpPr>
          <p:nvPr>
            <p:ph type="title"/>
          </p:nvPr>
        </p:nvSpPr>
        <p:spPr>
          <a:xfrm>
            <a:off x="310189" y="274381"/>
            <a:ext cx="8376600" cy="517500"/>
          </a:xfrm>
          <a:prstGeom prst="rect">
            <a:avLst/>
          </a:prstGeom>
          <a:noFill/>
          <a:ln>
            <a:noFill/>
          </a:ln>
        </p:spPr>
        <p:txBody>
          <a:bodyPr spcFirstLastPara="1" wrap="square" lIns="0" tIns="0" rIns="0" bIns="0" anchor="t" anchorCtr="0">
            <a:noAutofit/>
          </a:bodyPr>
          <a:lstStyle>
            <a:lvl1pPr lvl="0" algn="l" rtl="0">
              <a:lnSpc>
                <a:spcPct val="100000"/>
              </a:lnSpc>
              <a:spcBef>
                <a:spcPts val="0"/>
              </a:spcBef>
              <a:spcAft>
                <a:spcPts val="0"/>
              </a:spcAft>
              <a:buSzPts val="3000"/>
              <a:buNone/>
              <a:defRPr sz="2200" b="1" cap="none"/>
            </a:lvl1pPr>
            <a:lvl2pPr lvl="1" algn="l" rtl="0">
              <a:lnSpc>
                <a:spcPct val="95000"/>
              </a:lnSpc>
              <a:spcBef>
                <a:spcPts val="0"/>
              </a:spcBef>
              <a:spcAft>
                <a:spcPts val="0"/>
              </a:spcAft>
              <a:buSzPts val="1400"/>
              <a:buNone/>
              <a:defRPr/>
            </a:lvl2pPr>
            <a:lvl3pPr lvl="2" algn="l" rtl="0">
              <a:lnSpc>
                <a:spcPct val="95000"/>
              </a:lnSpc>
              <a:spcBef>
                <a:spcPts val="0"/>
              </a:spcBef>
              <a:spcAft>
                <a:spcPts val="0"/>
              </a:spcAft>
              <a:buSzPts val="1400"/>
              <a:buNone/>
              <a:defRPr/>
            </a:lvl3pPr>
            <a:lvl4pPr lvl="3" algn="l" rtl="0">
              <a:lnSpc>
                <a:spcPct val="95000"/>
              </a:lnSpc>
              <a:spcBef>
                <a:spcPts val="0"/>
              </a:spcBef>
              <a:spcAft>
                <a:spcPts val="0"/>
              </a:spcAft>
              <a:buSzPts val="1400"/>
              <a:buNone/>
              <a:defRPr/>
            </a:lvl4pPr>
            <a:lvl5pPr lvl="4" algn="l" rtl="0">
              <a:lnSpc>
                <a:spcPct val="95000"/>
              </a:lnSpc>
              <a:spcBef>
                <a:spcPts val="0"/>
              </a:spcBef>
              <a:spcAft>
                <a:spcPts val="0"/>
              </a:spcAft>
              <a:buSzPts val="1400"/>
              <a:buNone/>
              <a:defRPr/>
            </a:lvl5pPr>
            <a:lvl6pPr lvl="5" algn="l" rtl="0">
              <a:lnSpc>
                <a:spcPct val="95000"/>
              </a:lnSpc>
              <a:spcBef>
                <a:spcPts val="0"/>
              </a:spcBef>
              <a:spcAft>
                <a:spcPts val="0"/>
              </a:spcAft>
              <a:buSzPts val="1400"/>
              <a:buNone/>
              <a:defRPr/>
            </a:lvl6pPr>
            <a:lvl7pPr lvl="6" algn="l" rtl="0">
              <a:lnSpc>
                <a:spcPct val="95000"/>
              </a:lnSpc>
              <a:spcBef>
                <a:spcPts val="0"/>
              </a:spcBef>
              <a:spcAft>
                <a:spcPts val="0"/>
              </a:spcAft>
              <a:buSzPts val="1400"/>
              <a:buNone/>
              <a:defRPr/>
            </a:lvl7pPr>
            <a:lvl8pPr lvl="7" algn="l" rtl="0">
              <a:lnSpc>
                <a:spcPct val="95000"/>
              </a:lnSpc>
              <a:spcBef>
                <a:spcPts val="0"/>
              </a:spcBef>
              <a:spcAft>
                <a:spcPts val="0"/>
              </a:spcAft>
              <a:buSzPts val="1400"/>
              <a:buNone/>
              <a:defRPr/>
            </a:lvl8pPr>
            <a:lvl9pPr lvl="8" algn="l" rtl="0">
              <a:lnSpc>
                <a:spcPct val="95000"/>
              </a:lnSpc>
              <a:spcBef>
                <a:spcPts val="0"/>
              </a:spcBef>
              <a:spcAft>
                <a:spcPts val="0"/>
              </a:spcAft>
              <a:buSzPts val="1400"/>
              <a:buNone/>
              <a:defRPr/>
            </a:lvl9pPr>
          </a:lstStyle>
          <a:p>
            <a:endParaRPr/>
          </a:p>
        </p:txBody>
      </p:sp>
      <p:sp>
        <p:nvSpPr>
          <p:cNvPr id="475" name="Google Shape;475;p60"/>
          <p:cNvSpPr txBox="1">
            <a:spLocks noGrp="1"/>
          </p:cNvSpPr>
          <p:nvPr>
            <p:ph type="sldNum" idx="12"/>
          </p:nvPr>
        </p:nvSpPr>
        <p:spPr>
          <a:xfrm>
            <a:off x="7237" y="4736534"/>
            <a:ext cx="478800" cy="288000"/>
          </a:xfrm>
          <a:prstGeom prst="rect">
            <a:avLst/>
          </a:prstGeom>
          <a:noFill/>
          <a:ln>
            <a:noFill/>
          </a:ln>
        </p:spPr>
        <p:txBody>
          <a:bodyPr spcFirstLastPara="1" wrap="square" lIns="0" tIns="0" rIns="0" bIns="0" anchor="ctr" anchorCtr="0">
            <a:noAutofit/>
          </a:bodyPr>
          <a:lstStyle>
            <a:lvl1pPr marL="0" marR="0" lvl="0" indent="0" algn="ctr" rtl="0">
              <a:lnSpc>
                <a:spcPct val="100000"/>
              </a:lnSpc>
              <a:spcBef>
                <a:spcPts val="0"/>
              </a:spcBef>
              <a:spcAft>
                <a:spcPts val="0"/>
              </a:spcAft>
              <a:buNone/>
              <a:defRPr sz="1400" b="0" i="0" u="none" strike="noStrike" cap="none">
                <a:solidFill>
                  <a:srgbClr val="6F838E"/>
                </a:solidFill>
                <a:latin typeface="Arial"/>
                <a:ea typeface="Arial"/>
                <a:cs typeface="Arial"/>
                <a:sym typeface="Arial"/>
              </a:defRPr>
            </a:lvl1pPr>
            <a:lvl2pPr marL="0" marR="0" lvl="1" indent="0" algn="ctr" rtl="0">
              <a:lnSpc>
                <a:spcPct val="100000"/>
              </a:lnSpc>
              <a:spcBef>
                <a:spcPts val="0"/>
              </a:spcBef>
              <a:spcAft>
                <a:spcPts val="0"/>
              </a:spcAft>
              <a:buNone/>
              <a:defRPr sz="1400" b="0" i="0" u="none" strike="noStrike" cap="none">
                <a:solidFill>
                  <a:srgbClr val="6F838E"/>
                </a:solidFill>
                <a:latin typeface="Arial"/>
                <a:ea typeface="Arial"/>
                <a:cs typeface="Arial"/>
                <a:sym typeface="Arial"/>
              </a:defRPr>
            </a:lvl2pPr>
            <a:lvl3pPr marL="0" marR="0" lvl="2" indent="0" algn="ctr" rtl="0">
              <a:lnSpc>
                <a:spcPct val="100000"/>
              </a:lnSpc>
              <a:spcBef>
                <a:spcPts val="0"/>
              </a:spcBef>
              <a:spcAft>
                <a:spcPts val="0"/>
              </a:spcAft>
              <a:buNone/>
              <a:defRPr sz="1400" b="0" i="0" u="none" strike="noStrike" cap="none">
                <a:solidFill>
                  <a:srgbClr val="6F838E"/>
                </a:solidFill>
                <a:latin typeface="Arial"/>
                <a:ea typeface="Arial"/>
                <a:cs typeface="Arial"/>
                <a:sym typeface="Arial"/>
              </a:defRPr>
            </a:lvl3pPr>
            <a:lvl4pPr marL="0" marR="0" lvl="3" indent="0" algn="ctr" rtl="0">
              <a:lnSpc>
                <a:spcPct val="100000"/>
              </a:lnSpc>
              <a:spcBef>
                <a:spcPts val="0"/>
              </a:spcBef>
              <a:spcAft>
                <a:spcPts val="0"/>
              </a:spcAft>
              <a:buNone/>
              <a:defRPr sz="1400" b="0" i="0" u="none" strike="noStrike" cap="none">
                <a:solidFill>
                  <a:srgbClr val="6F838E"/>
                </a:solidFill>
                <a:latin typeface="Arial"/>
                <a:ea typeface="Arial"/>
                <a:cs typeface="Arial"/>
                <a:sym typeface="Arial"/>
              </a:defRPr>
            </a:lvl4pPr>
            <a:lvl5pPr marL="0" marR="0" lvl="4" indent="0" algn="ctr" rtl="0">
              <a:lnSpc>
                <a:spcPct val="100000"/>
              </a:lnSpc>
              <a:spcBef>
                <a:spcPts val="0"/>
              </a:spcBef>
              <a:spcAft>
                <a:spcPts val="0"/>
              </a:spcAft>
              <a:buNone/>
              <a:defRPr sz="1400" b="0" i="0" u="none" strike="noStrike" cap="none">
                <a:solidFill>
                  <a:srgbClr val="6F838E"/>
                </a:solidFill>
                <a:latin typeface="Arial"/>
                <a:ea typeface="Arial"/>
                <a:cs typeface="Arial"/>
                <a:sym typeface="Arial"/>
              </a:defRPr>
            </a:lvl5pPr>
            <a:lvl6pPr marL="0" marR="0" lvl="5" indent="0" algn="ctr" rtl="0">
              <a:lnSpc>
                <a:spcPct val="100000"/>
              </a:lnSpc>
              <a:spcBef>
                <a:spcPts val="0"/>
              </a:spcBef>
              <a:spcAft>
                <a:spcPts val="0"/>
              </a:spcAft>
              <a:buNone/>
              <a:defRPr sz="1400" b="0" i="0" u="none" strike="noStrike" cap="none">
                <a:solidFill>
                  <a:srgbClr val="6F838E"/>
                </a:solidFill>
                <a:latin typeface="Arial"/>
                <a:ea typeface="Arial"/>
                <a:cs typeface="Arial"/>
                <a:sym typeface="Arial"/>
              </a:defRPr>
            </a:lvl6pPr>
            <a:lvl7pPr marL="0" marR="0" lvl="6" indent="0" algn="ctr" rtl="0">
              <a:lnSpc>
                <a:spcPct val="100000"/>
              </a:lnSpc>
              <a:spcBef>
                <a:spcPts val="0"/>
              </a:spcBef>
              <a:spcAft>
                <a:spcPts val="0"/>
              </a:spcAft>
              <a:buNone/>
              <a:defRPr sz="1400" b="0" i="0" u="none" strike="noStrike" cap="none">
                <a:solidFill>
                  <a:srgbClr val="6F838E"/>
                </a:solidFill>
                <a:latin typeface="Arial"/>
                <a:ea typeface="Arial"/>
                <a:cs typeface="Arial"/>
                <a:sym typeface="Arial"/>
              </a:defRPr>
            </a:lvl7pPr>
            <a:lvl8pPr marL="0" marR="0" lvl="7" indent="0" algn="ctr" rtl="0">
              <a:lnSpc>
                <a:spcPct val="100000"/>
              </a:lnSpc>
              <a:spcBef>
                <a:spcPts val="0"/>
              </a:spcBef>
              <a:spcAft>
                <a:spcPts val="0"/>
              </a:spcAft>
              <a:buNone/>
              <a:defRPr sz="1400" b="0" i="0" u="none" strike="noStrike" cap="none">
                <a:solidFill>
                  <a:srgbClr val="6F838E"/>
                </a:solidFill>
                <a:latin typeface="Arial"/>
                <a:ea typeface="Arial"/>
                <a:cs typeface="Arial"/>
                <a:sym typeface="Arial"/>
              </a:defRPr>
            </a:lvl8pPr>
            <a:lvl9pPr marL="0" marR="0" lvl="8" indent="0" algn="ctr" rtl="0">
              <a:lnSpc>
                <a:spcPct val="100000"/>
              </a:lnSpc>
              <a:spcBef>
                <a:spcPts val="0"/>
              </a:spcBef>
              <a:spcAft>
                <a:spcPts val="0"/>
              </a:spcAft>
              <a:buNone/>
              <a:defRPr sz="1400" b="0" i="0" u="none" strike="noStrike" cap="none">
                <a:solidFill>
                  <a:srgbClr val="6F838E"/>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
              <a:t>‹#›</a:t>
            </a:fld>
            <a:endParaRPr/>
          </a:p>
        </p:txBody>
      </p:sp>
      <p:cxnSp>
        <p:nvCxnSpPr>
          <p:cNvPr id="476" name="Google Shape;476;p60"/>
          <p:cNvCxnSpPr/>
          <p:nvPr/>
        </p:nvCxnSpPr>
        <p:spPr>
          <a:xfrm>
            <a:off x="460159" y="4737496"/>
            <a:ext cx="0" cy="275407"/>
          </a:xfrm>
          <a:prstGeom prst="straightConnector1">
            <a:avLst/>
          </a:prstGeom>
          <a:noFill/>
          <a:ln w="9525" cap="flat" cmpd="sng">
            <a:solidFill>
              <a:srgbClr val="53CBFF"/>
            </a:solidFill>
            <a:prstDash val="solid"/>
            <a:round/>
            <a:headEnd type="none" w="med" len="med"/>
            <a:tailEnd type="none" w="med" len="med"/>
          </a:ln>
        </p:spPr>
      </p:cxnSp>
      <p:sp>
        <p:nvSpPr>
          <p:cNvPr id="477" name="Google Shape;477;p60"/>
          <p:cNvSpPr txBox="1"/>
          <p:nvPr/>
        </p:nvSpPr>
        <p:spPr>
          <a:xfrm>
            <a:off x="518333" y="4803152"/>
            <a:ext cx="6768900" cy="1440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None/>
            </a:pPr>
            <a:r>
              <a:rPr lang="en" sz="675" b="0" i="0" u="none" strike="noStrike" cap="none">
                <a:solidFill>
                  <a:schemeClr val="lt2"/>
                </a:solidFill>
                <a:latin typeface="Arial"/>
                <a:ea typeface="Arial"/>
                <a:cs typeface="Arial"/>
                <a:sym typeface="Arial"/>
              </a:rPr>
              <a:t>Solvay Specialty Polymers</a:t>
            </a:r>
            <a:endParaRPr sz="675" b="0" i="0" u="none" strike="noStrike" cap="none">
              <a:solidFill>
                <a:schemeClr val="lt2"/>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matchingName="Title with picture 2">
  <p:cSld name="Title with picture 2">
    <p:spTree>
      <p:nvGrpSpPr>
        <p:cNvPr id="1" name="Shape 483"/>
        <p:cNvGrpSpPr/>
        <p:nvPr/>
      </p:nvGrpSpPr>
      <p:grpSpPr>
        <a:xfrm>
          <a:off x="0" y="0"/>
          <a:ext cx="0" cy="0"/>
          <a:chOff x="0" y="0"/>
          <a:chExt cx="0" cy="0"/>
        </a:xfrm>
      </p:grpSpPr>
      <p:sp>
        <p:nvSpPr>
          <p:cNvPr id="484" name="Google Shape;484;p62"/>
          <p:cNvSpPr/>
          <p:nvPr/>
        </p:nvSpPr>
        <p:spPr>
          <a:xfrm>
            <a:off x="0" y="0"/>
            <a:ext cx="9144000" cy="2747322"/>
          </a:xfrm>
          <a:custGeom>
            <a:avLst/>
            <a:gdLst/>
            <a:ahLst/>
            <a:cxnLst/>
            <a:rect l="l" t="t" r="r" b="b"/>
            <a:pathLst>
              <a:path w="9144000" h="2747322" extrusionOk="0">
                <a:moveTo>
                  <a:pt x="0" y="0"/>
                </a:moveTo>
                <a:lnTo>
                  <a:pt x="9144000" y="0"/>
                </a:lnTo>
                <a:lnTo>
                  <a:pt x="9144000" y="2569131"/>
                </a:lnTo>
                <a:lnTo>
                  <a:pt x="4750193" y="2569131"/>
                </a:lnTo>
                <a:lnTo>
                  <a:pt x="4572002" y="2747322"/>
                </a:lnTo>
                <a:lnTo>
                  <a:pt x="4393811" y="2569131"/>
                </a:lnTo>
                <a:lnTo>
                  <a:pt x="0" y="256913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venir"/>
              <a:ea typeface="Avenir"/>
              <a:cs typeface="Avenir"/>
              <a:sym typeface="Avenir"/>
            </a:endParaRPr>
          </a:p>
        </p:txBody>
      </p:sp>
      <p:sp>
        <p:nvSpPr>
          <p:cNvPr id="485" name="Google Shape;485;p62"/>
          <p:cNvSpPr txBox="1">
            <a:spLocks noGrp="1"/>
          </p:cNvSpPr>
          <p:nvPr>
            <p:ph type="ctrTitle"/>
          </p:nvPr>
        </p:nvSpPr>
        <p:spPr>
          <a:xfrm>
            <a:off x="252000" y="198000"/>
            <a:ext cx="5760000" cy="1080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dk1"/>
              </a:buClr>
              <a:buSzPts val="3600"/>
              <a:buFont typeface="Avenir"/>
              <a:buNone/>
              <a:defRPr sz="3600">
                <a:solidFill>
                  <a:schemeClr val="dk1"/>
                </a:solidFill>
              </a:defRPr>
            </a:lvl1pPr>
            <a:lvl2pPr lvl="1" algn="l" rtl="0">
              <a:lnSpc>
                <a:spcPct val="100000"/>
              </a:lnSpc>
              <a:spcBef>
                <a:spcPts val="0"/>
              </a:spcBef>
              <a:spcAft>
                <a:spcPts val="0"/>
              </a:spcAft>
              <a:buClr>
                <a:schemeClr val="dk1"/>
              </a:buClr>
              <a:buSzPts val="1400"/>
              <a:buNone/>
              <a:defRPr>
                <a:solidFill>
                  <a:schemeClr val="dk1"/>
                </a:solidFill>
              </a:defRPr>
            </a:lvl2pPr>
            <a:lvl3pPr lvl="2" algn="l" rtl="0">
              <a:lnSpc>
                <a:spcPct val="100000"/>
              </a:lnSpc>
              <a:spcBef>
                <a:spcPts val="0"/>
              </a:spcBef>
              <a:spcAft>
                <a:spcPts val="0"/>
              </a:spcAft>
              <a:buClr>
                <a:schemeClr val="dk1"/>
              </a:buClr>
              <a:buSzPts val="1400"/>
              <a:buNone/>
              <a:defRPr>
                <a:solidFill>
                  <a:schemeClr val="dk1"/>
                </a:solidFill>
              </a:defRPr>
            </a:lvl3pPr>
            <a:lvl4pPr lvl="3" algn="l" rtl="0">
              <a:lnSpc>
                <a:spcPct val="100000"/>
              </a:lnSpc>
              <a:spcBef>
                <a:spcPts val="0"/>
              </a:spcBef>
              <a:spcAft>
                <a:spcPts val="0"/>
              </a:spcAft>
              <a:buClr>
                <a:schemeClr val="dk1"/>
              </a:buClr>
              <a:buSzPts val="1400"/>
              <a:buNone/>
              <a:defRPr>
                <a:solidFill>
                  <a:schemeClr val="dk1"/>
                </a:solidFill>
              </a:defRPr>
            </a:lvl4pPr>
            <a:lvl5pPr lvl="4" algn="l" rtl="0">
              <a:lnSpc>
                <a:spcPct val="100000"/>
              </a:lnSpc>
              <a:spcBef>
                <a:spcPts val="0"/>
              </a:spcBef>
              <a:spcAft>
                <a:spcPts val="0"/>
              </a:spcAft>
              <a:buClr>
                <a:schemeClr val="dk1"/>
              </a:buClr>
              <a:buSzPts val="1400"/>
              <a:buNone/>
              <a:defRPr>
                <a:solidFill>
                  <a:schemeClr val="dk1"/>
                </a:solidFill>
              </a:defRPr>
            </a:lvl5pPr>
            <a:lvl6pPr lvl="5" algn="l" rtl="0">
              <a:lnSpc>
                <a:spcPct val="100000"/>
              </a:lnSpc>
              <a:spcBef>
                <a:spcPts val="0"/>
              </a:spcBef>
              <a:spcAft>
                <a:spcPts val="0"/>
              </a:spcAft>
              <a:buClr>
                <a:schemeClr val="dk1"/>
              </a:buClr>
              <a:buSzPts val="1400"/>
              <a:buNone/>
              <a:defRPr>
                <a:solidFill>
                  <a:schemeClr val="dk1"/>
                </a:solidFill>
              </a:defRPr>
            </a:lvl6pPr>
            <a:lvl7pPr lvl="6" algn="l" rtl="0">
              <a:lnSpc>
                <a:spcPct val="100000"/>
              </a:lnSpc>
              <a:spcBef>
                <a:spcPts val="0"/>
              </a:spcBef>
              <a:spcAft>
                <a:spcPts val="0"/>
              </a:spcAft>
              <a:buClr>
                <a:schemeClr val="dk1"/>
              </a:buClr>
              <a:buSzPts val="1400"/>
              <a:buNone/>
              <a:defRPr>
                <a:solidFill>
                  <a:schemeClr val="dk1"/>
                </a:solidFill>
              </a:defRPr>
            </a:lvl7pPr>
            <a:lvl8pPr lvl="7" algn="l" rtl="0">
              <a:lnSpc>
                <a:spcPct val="100000"/>
              </a:lnSpc>
              <a:spcBef>
                <a:spcPts val="0"/>
              </a:spcBef>
              <a:spcAft>
                <a:spcPts val="0"/>
              </a:spcAft>
              <a:buClr>
                <a:schemeClr val="dk1"/>
              </a:buClr>
              <a:buSzPts val="1400"/>
              <a:buNone/>
              <a:defRPr>
                <a:solidFill>
                  <a:schemeClr val="dk1"/>
                </a:solidFill>
              </a:defRPr>
            </a:lvl8pPr>
            <a:lvl9pPr lvl="8" algn="l" rtl="0">
              <a:lnSpc>
                <a:spcPct val="100000"/>
              </a:lnSpc>
              <a:spcBef>
                <a:spcPts val="0"/>
              </a:spcBef>
              <a:spcAft>
                <a:spcPts val="0"/>
              </a:spcAft>
              <a:buClr>
                <a:schemeClr val="dk1"/>
              </a:buClr>
              <a:buSzPts val="1400"/>
              <a:buNone/>
              <a:defRPr>
                <a:solidFill>
                  <a:schemeClr val="dk1"/>
                </a:solidFill>
              </a:defRPr>
            </a:lvl9pPr>
          </a:lstStyle>
          <a:p>
            <a:endParaRPr/>
          </a:p>
        </p:txBody>
      </p:sp>
      <p:sp>
        <p:nvSpPr>
          <p:cNvPr id="486" name="Google Shape;486;p62"/>
          <p:cNvSpPr txBox="1">
            <a:spLocks noGrp="1"/>
          </p:cNvSpPr>
          <p:nvPr>
            <p:ph type="subTitle" idx="1"/>
          </p:nvPr>
        </p:nvSpPr>
        <p:spPr>
          <a:xfrm>
            <a:off x="252000" y="1368000"/>
            <a:ext cx="3960000" cy="864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sz="1800">
                <a:solidFill>
                  <a:schemeClr val="accent5"/>
                </a:solidFill>
              </a:defRPr>
            </a:lvl1pPr>
            <a:lvl2pPr lvl="1" algn="ctr" rtl="0">
              <a:lnSpc>
                <a:spcPct val="95000"/>
              </a:lnSpc>
              <a:spcBef>
                <a:spcPts val="0"/>
              </a:spcBef>
              <a:spcAft>
                <a:spcPts val="0"/>
              </a:spcAft>
              <a:buClr>
                <a:schemeClr val="dk1"/>
              </a:buClr>
              <a:buSzPts val="1500"/>
              <a:buNone/>
              <a:defRPr sz="1500"/>
            </a:lvl2pPr>
            <a:lvl3pPr lvl="2" algn="ctr" rtl="0">
              <a:lnSpc>
                <a:spcPct val="95000"/>
              </a:lnSpc>
              <a:spcBef>
                <a:spcPts val="0"/>
              </a:spcBef>
              <a:spcAft>
                <a:spcPts val="0"/>
              </a:spcAft>
              <a:buClr>
                <a:schemeClr val="dk1"/>
              </a:buClr>
              <a:buSzPts val="1350"/>
              <a:buNone/>
              <a:defRPr sz="1350"/>
            </a:lvl3pPr>
            <a:lvl4pPr lvl="3" algn="ctr" rtl="0">
              <a:lnSpc>
                <a:spcPct val="95000"/>
              </a:lnSpc>
              <a:spcBef>
                <a:spcPts val="0"/>
              </a:spcBef>
              <a:spcAft>
                <a:spcPts val="0"/>
              </a:spcAft>
              <a:buClr>
                <a:schemeClr val="dk1"/>
              </a:buClr>
              <a:buSzPts val="1200"/>
              <a:buNone/>
              <a:defRPr sz="1200"/>
            </a:lvl4pPr>
            <a:lvl5pPr lvl="4" algn="ctr" rtl="0">
              <a:lnSpc>
                <a:spcPct val="95000"/>
              </a:lnSpc>
              <a:spcBef>
                <a:spcPts val="0"/>
              </a:spcBef>
              <a:spcAft>
                <a:spcPts val="0"/>
              </a:spcAft>
              <a:buClr>
                <a:schemeClr val="dk1"/>
              </a:buClr>
              <a:buSzPts val="1200"/>
              <a:buNone/>
              <a:defRPr sz="1200"/>
            </a:lvl5pPr>
            <a:lvl6pPr lvl="5" algn="ctr" rtl="0">
              <a:lnSpc>
                <a:spcPct val="90000"/>
              </a:lnSpc>
              <a:spcBef>
                <a:spcPts val="375"/>
              </a:spcBef>
              <a:spcAft>
                <a:spcPts val="0"/>
              </a:spcAft>
              <a:buClr>
                <a:schemeClr val="dk1"/>
              </a:buClr>
              <a:buSzPts val="1200"/>
              <a:buNone/>
              <a:defRPr sz="1200"/>
            </a:lvl6pPr>
            <a:lvl7pPr lvl="6" algn="ctr" rtl="0">
              <a:lnSpc>
                <a:spcPct val="90000"/>
              </a:lnSpc>
              <a:spcBef>
                <a:spcPts val="375"/>
              </a:spcBef>
              <a:spcAft>
                <a:spcPts val="0"/>
              </a:spcAft>
              <a:buClr>
                <a:schemeClr val="dk1"/>
              </a:buClr>
              <a:buSzPts val="1200"/>
              <a:buNone/>
              <a:defRPr sz="1200"/>
            </a:lvl7pPr>
            <a:lvl8pPr lvl="7" algn="ctr" rtl="0">
              <a:lnSpc>
                <a:spcPct val="90000"/>
              </a:lnSpc>
              <a:spcBef>
                <a:spcPts val="375"/>
              </a:spcBef>
              <a:spcAft>
                <a:spcPts val="0"/>
              </a:spcAft>
              <a:buClr>
                <a:schemeClr val="dk1"/>
              </a:buClr>
              <a:buSzPts val="1200"/>
              <a:buNone/>
              <a:defRPr sz="1200"/>
            </a:lvl8pPr>
            <a:lvl9pPr lvl="8" algn="ctr" rtl="0">
              <a:lnSpc>
                <a:spcPct val="90000"/>
              </a:lnSpc>
              <a:spcBef>
                <a:spcPts val="375"/>
              </a:spcBef>
              <a:spcAft>
                <a:spcPts val="0"/>
              </a:spcAft>
              <a:buClr>
                <a:schemeClr val="dk1"/>
              </a:buClr>
              <a:buSzPts val="1200"/>
              <a:buNone/>
              <a:defRPr sz="1200"/>
            </a:lvl9pPr>
          </a:lstStyle>
          <a:p>
            <a:endParaRPr/>
          </a:p>
        </p:txBody>
      </p:sp>
      <p:pic>
        <p:nvPicPr>
          <p:cNvPr id="487" name="Google Shape;487;p62"/>
          <p:cNvPicPr preferRelativeResize="0"/>
          <p:nvPr/>
        </p:nvPicPr>
        <p:blipFill rotWithShape="1">
          <a:blip r:embed="rId2">
            <a:alphaModFix/>
          </a:blip>
          <a:srcRect/>
          <a:stretch/>
        </p:blipFill>
        <p:spPr>
          <a:xfrm>
            <a:off x="8210850" y="198010"/>
            <a:ext cx="725529" cy="725529"/>
          </a:xfrm>
          <a:prstGeom prst="rect">
            <a:avLst/>
          </a:prstGeom>
          <a:no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and text" type="obj">
  <p:cSld name="OBJECT">
    <p:spTree>
      <p:nvGrpSpPr>
        <p:cNvPr id="1" name="Shape 488"/>
        <p:cNvGrpSpPr/>
        <p:nvPr/>
      </p:nvGrpSpPr>
      <p:grpSpPr>
        <a:xfrm>
          <a:off x="0" y="0"/>
          <a:ext cx="0" cy="0"/>
          <a:chOff x="0" y="0"/>
          <a:chExt cx="0" cy="0"/>
        </a:xfrm>
      </p:grpSpPr>
      <p:sp>
        <p:nvSpPr>
          <p:cNvPr id="489" name="Google Shape;489;p63"/>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490" name="Google Shape;490;p63"/>
          <p:cNvSpPr txBox="1">
            <a:spLocks noGrp="1"/>
          </p:cNvSpPr>
          <p:nvPr>
            <p:ph type="body" idx="1"/>
          </p:nvPr>
        </p:nvSpPr>
        <p:spPr>
          <a:xfrm>
            <a:off x="252000" y="1280160"/>
            <a:ext cx="6480000" cy="2952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300"/>
              <a:buFont typeface="Avenir"/>
              <a:buNone/>
              <a:defRPr/>
            </a:lvl1pPr>
            <a:lvl2pPr marL="914400" lvl="1" indent="-228600" algn="l" rtl="0">
              <a:lnSpc>
                <a:spcPct val="95000"/>
              </a:lnSpc>
              <a:spcBef>
                <a:spcPts val="0"/>
              </a:spcBef>
              <a:spcAft>
                <a:spcPts val="0"/>
              </a:spcAft>
              <a:buClr>
                <a:schemeClr val="dk1"/>
              </a:buClr>
              <a:buSzPts val="1300"/>
              <a:buFont typeface="Avenir"/>
              <a:buNone/>
              <a:defRPr/>
            </a:lvl2pPr>
            <a:lvl3pPr marL="1371600" lvl="2" indent="-228600" algn="l" rtl="0">
              <a:lnSpc>
                <a:spcPct val="95000"/>
              </a:lnSpc>
              <a:spcBef>
                <a:spcPts val="0"/>
              </a:spcBef>
              <a:spcAft>
                <a:spcPts val="0"/>
              </a:spcAft>
              <a:buClr>
                <a:schemeClr val="dk1"/>
              </a:buClr>
              <a:buSzPts val="1300"/>
              <a:buFont typeface="Avenir"/>
              <a:buNone/>
              <a:defRPr/>
            </a:lvl3pPr>
            <a:lvl4pPr marL="1828800" lvl="3" indent="-228600" algn="l" rtl="0">
              <a:lnSpc>
                <a:spcPct val="95000"/>
              </a:lnSpc>
              <a:spcBef>
                <a:spcPts val="0"/>
              </a:spcBef>
              <a:spcAft>
                <a:spcPts val="0"/>
              </a:spcAft>
              <a:buClr>
                <a:schemeClr val="dk1"/>
              </a:buClr>
              <a:buSzPts val="1300"/>
              <a:buFont typeface="Avenir"/>
              <a:buNone/>
              <a:defRPr/>
            </a:lvl4pPr>
            <a:lvl5pPr marL="2286000" lvl="4" indent="-228600" algn="l" rtl="0">
              <a:lnSpc>
                <a:spcPct val="95000"/>
              </a:lnSpc>
              <a:spcBef>
                <a:spcPts val="0"/>
              </a:spcBef>
              <a:spcAft>
                <a:spcPts val="0"/>
              </a:spcAft>
              <a:buClr>
                <a:schemeClr val="dk1"/>
              </a:buClr>
              <a:buSzPts val="1300"/>
              <a:buFont typeface="Avenir"/>
              <a:buNone/>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491" name="Google Shape;491;p63"/>
          <p:cNvSpPr txBox="1">
            <a:spLocks noGrp="1"/>
          </p:cNvSpPr>
          <p:nvPr>
            <p:ph type="sldNum" idx="12"/>
          </p:nvPr>
        </p:nvSpPr>
        <p:spPr>
          <a:xfrm>
            <a:off x="148925" y="4908075"/>
            <a:ext cx="720000" cy="180000"/>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2"/>
        <p:cNvGrpSpPr/>
        <p:nvPr/>
      </p:nvGrpSpPr>
      <p:grpSpPr>
        <a:xfrm>
          <a:off x="0" y="0"/>
          <a:ext cx="0" cy="0"/>
          <a:chOff x="0" y="0"/>
          <a:chExt cx="0" cy="0"/>
        </a:xfrm>
      </p:grpSpPr>
      <p:sp>
        <p:nvSpPr>
          <p:cNvPr id="493" name="Google Shape;493;p64"/>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494" name="Google Shape;494;p64"/>
          <p:cNvSpPr txBox="1">
            <a:spLocks noGrp="1"/>
          </p:cNvSpPr>
          <p:nvPr>
            <p:ph type="sldNum" idx="12"/>
          </p:nvPr>
        </p:nvSpPr>
        <p:spPr>
          <a:xfrm>
            <a:off x="252000" y="4788000"/>
            <a:ext cx="720000" cy="180000"/>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matchingName="End">
  <p:cSld name="End">
    <p:bg>
      <p:bgPr>
        <a:noFill/>
        <a:effectLst/>
      </p:bgPr>
    </p:bg>
    <p:spTree>
      <p:nvGrpSpPr>
        <p:cNvPr id="1" name="Shape 495"/>
        <p:cNvGrpSpPr/>
        <p:nvPr/>
      </p:nvGrpSpPr>
      <p:grpSpPr>
        <a:xfrm>
          <a:off x="0" y="0"/>
          <a:ext cx="0" cy="0"/>
          <a:chOff x="0" y="0"/>
          <a:chExt cx="0" cy="0"/>
        </a:xfrm>
      </p:grpSpPr>
      <p:pic>
        <p:nvPicPr>
          <p:cNvPr id="496" name="Google Shape;496;p65"/>
          <p:cNvPicPr preferRelativeResize="0"/>
          <p:nvPr/>
        </p:nvPicPr>
        <p:blipFill rotWithShape="1">
          <a:blip r:embed="rId2">
            <a:alphaModFix/>
          </a:blip>
          <a:srcRect/>
          <a:stretch/>
        </p:blipFill>
        <p:spPr>
          <a:xfrm>
            <a:off x="7799800" y="244810"/>
            <a:ext cx="1092201" cy="1369432"/>
          </a:xfrm>
          <a:prstGeom prst="rect">
            <a:avLst/>
          </a:prstGeom>
          <a:noFill/>
          <a:ln>
            <a:noFill/>
          </a:ln>
        </p:spPr>
      </p:pic>
      <p:sp>
        <p:nvSpPr>
          <p:cNvPr id="497" name="Google Shape;497;p65"/>
          <p:cNvSpPr/>
          <p:nvPr/>
        </p:nvSpPr>
        <p:spPr>
          <a:xfrm>
            <a:off x="0" y="4343725"/>
            <a:ext cx="9144000" cy="799800"/>
          </a:xfrm>
          <a:prstGeom prst="rect">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8" name="Google Shape;498;p65"/>
          <p:cNvSpPr/>
          <p:nvPr/>
        </p:nvSpPr>
        <p:spPr>
          <a:xfrm rot="2700000">
            <a:off x="4379808" y="4139959"/>
            <a:ext cx="384383" cy="384383"/>
          </a:xfrm>
          <a:prstGeom prst="rect">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9" name="Google Shape;499;p65"/>
          <p:cNvSpPr txBox="1">
            <a:spLocks noGrp="1"/>
          </p:cNvSpPr>
          <p:nvPr>
            <p:ph type="title"/>
          </p:nvPr>
        </p:nvSpPr>
        <p:spPr>
          <a:xfrm>
            <a:off x="252000" y="198000"/>
            <a:ext cx="6480000" cy="864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pic>
        <p:nvPicPr>
          <p:cNvPr id="500" name="Google Shape;500;p65"/>
          <p:cNvPicPr preferRelativeResize="0"/>
          <p:nvPr/>
        </p:nvPicPr>
        <p:blipFill rotWithShape="1">
          <a:blip r:embed="rId3">
            <a:alphaModFix/>
          </a:blip>
          <a:srcRect/>
          <a:stretch/>
        </p:blipFill>
        <p:spPr>
          <a:xfrm>
            <a:off x="805900" y="4761875"/>
            <a:ext cx="82311" cy="152400"/>
          </a:xfrm>
          <a:prstGeom prst="rect">
            <a:avLst/>
          </a:prstGeom>
          <a:noFill/>
          <a:ln>
            <a:noFill/>
          </a:ln>
        </p:spPr>
      </p:pic>
      <p:pic>
        <p:nvPicPr>
          <p:cNvPr id="501" name="Google Shape;501;p65" descr="A close up of a logo&#10;&#10;Description automatically generated">
            <a:hlinkClick r:id="rId4"/>
          </p:cNvPr>
          <p:cNvPicPr preferRelativeResize="0"/>
          <p:nvPr/>
        </p:nvPicPr>
        <p:blipFill rotWithShape="1">
          <a:blip r:embed="rId5">
            <a:alphaModFix/>
          </a:blip>
          <a:srcRect/>
          <a:stretch/>
        </p:blipFill>
        <p:spPr>
          <a:xfrm>
            <a:off x="219900" y="4761886"/>
            <a:ext cx="152400" cy="152400"/>
          </a:xfrm>
          <a:prstGeom prst="rect">
            <a:avLst/>
          </a:prstGeom>
          <a:noFill/>
          <a:ln>
            <a:noFill/>
          </a:ln>
        </p:spPr>
      </p:pic>
      <p:pic>
        <p:nvPicPr>
          <p:cNvPr id="502" name="Google Shape;502;p65" descr="A close up of a logo&#10;&#10;Description automatically generated">
            <a:hlinkClick r:id="rId6"/>
          </p:cNvPr>
          <p:cNvPicPr preferRelativeResize="0"/>
          <p:nvPr/>
        </p:nvPicPr>
        <p:blipFill rotWithShape="1">
          <a:blip r:embed="rId7">
            <a:alphaModFix/>
          </a:blip>
          <a:srcRect/>
          <a:stretch/>
        </p:blipFill>
        <p:spPr>
          <a:xfrm>
            <a:off x="1024375" y="4765877"/>
            <a:ext cx="152400" cy="144386"/>
          </a:xfrm>
          <a:prstGeom prst="rect">
            <a:avLst/>
          </a:prstGeom>
          <a:noFill/>
          <a:ln>
            <a:noFill/>
          </a:ln>
        </p:spPr>
      </p:pic>
      <p:pic>
        <p:nvPicPr>
          <p:cNvPr id="503" name="Google Shape;503;p65"/>
          <p:cNvPicPr preferRelativeResize="0"/>
          <p:nvPr/>
        </p:nvPicPr>
        <p:blipFill rotWithShape="1">
          <a:blip r:embed="rId8">
            <a:alphaModFix/>
          </a:blip>
          <a:srcRect/>
          <a:stretch/>
        </p:blipFill>
        <p:spPr>
          <a:xfrm>
            <a:off x="1959325" y="4756578"/>
            <a:ext cx="177800" cy="162983"/>
          </a:xfrm>
          <a:prstGeom prst="rect">
            <a:avLst/>
          </a:prstGeom>
          <a:noFill/>
          <a:ln>
            <a:noFill/>
          </a:ln>
        </p:spPr>
      </p:pic>
      <p:pic>
        <p:nvPicPr>
          <p:cNvPr id="504" name="Google Shape;504;p65" descr="A close up of a logo&#10;&#10;Description automatically generated"/>
          <p:cNvPicPr preferRelativeResize="0"/>
          <p:nvPr/>
        </p:nvPicPr>
        <p:blipFill rotWithShape="1">
          <a:blip r:embed="rId9">
            <a:alphaModFix/>
          </a:blip>
          <a:srcRect/>
          <a:stretch/>
        </p:blipFill>
        <p:spPr>
          <a:xfrm>
            <a:off x="497975" y="4761875"/>
            <a:ext cx="177805" cy="152400"/>
          </a:xfrm>
          <a:prstGeom prst="rect">
            <a:avLst/>
          </a:prstGeom>
          <a:noFill/>
          <a:ln>
            <a:noFill/>
          </a:ln>
        </p:spPr>
      </p:pic>
      <p:pic>
        <p:nvPicPr>
          <p:cNvPr id="505" name="Google Shape;505;p65"/>
          <p:cNvPicPr preferRelativeResize="0"/>
          <p:nvPr/>
        </p:nvPicPr>
        <p:blipFill rotWithShape="1">
          <a:blip r:embed="rId10">
            <a:alphaModFix/>
          </a:blip>
          <a:srcRect/>
          <a:stretch/>
        </p:blipFill>
        <p:spPr>
          <a:xfrm>
            <a:off x="1312940" y="4761875"/>
            <a:ext cx="221645" cy="152400"/>
          </a:xfrm>
          <a:prstGeom prst="rect">
            <a:avLst/>
          </a:prstGeom>
          <a:noFill/>
          <a:ln>
            <a:noFill/>
          </a:ln>
        </p:spPr>
      </p:pic>
      <p:pic>
        <p:nvPicPr>
          <p:cNvPr id="506" name="Google Shape;506;p65"/>
          <p:cNvPicPr preferRelativeResize="0"/>
          <p:nvPr/>
        </p:nvPicPr>
        <p:blipFill rotWithShape="1">
          <a:blip r:embed="rId11">
            <a:alphaModFix/>
          </a:blip>
          <a:srcRect/>
          <a:stretch/>
        </p:blipFill>
        <p:spPr>
          <a:xfrm>
            <a:off x="1670738" y="4757872"/>
            <a:ext cx="152400" cy="160428"/>
          </a:xfrm>
          <a:prstGeom prst="rect">
            <a:avLst/>
          </a:prstGeom>
          <a:noFill/>
          <a:ln>
            <a:noFill/>
          </a:ln>
        </p:spPr>
      </p:pic>
      <p:sp>
        <p:nvSpPr>
          <p:cNvPr id="507" name="Google Shape;507;p65"/>
          <p:cNvSpPr txBox="1"/>
          <p:nvPr/>
        </p:nvSpPr>
        <p:spPr>
          <a:xfrm>
            <a:off x="8051350" y="4724688"/>
            <a:ext cx="1190700" cy="226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 sz="1200" b="1" i="0" u="none" strike="noStrike" cap="none">
                <a:solidFill>
                  <a:srgbClr val="FFFFFF"/>
                </a:solidFill>
                <a:latin typeface="Avenir"/>
                <a:ea typeface="Avenir"/>
                <a:cs typeface="Avenir"/>
                <a:sym typeface="Avenir"/>
              </a:rPr>
              <a:t>solvay.com</a:t>
            </a:r>
            <a:endParaRPr sz="1200" b="1" i="0" u="none" strike="noStrike" cap="none">
              <a:solidFill>
                <a:srgbClr val="FFFFFF"/>
              </a:solidFill>
              <a:latin typeface="Avenir"/>
              <a:ea typeface="Avenir"/>
              <a:cs typeface="Avenir"/>
              <a:sym typeface="Avenir"/>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and bullets">
  <p:cSld name="Title and bullets">
    <p:spTree>
      <p:nvGrpSpPr>
        <p:cNvPr id="1" name="Shape 508"/>
        <p:cNvGrpSpPr/>
        <p:nvPr/>
      </p:nvGrpSpPr>
      <p:grpSpPr>
        <a:xfrm>
          <a:off x="0" y="0"/>
          <a:ext cx="0" cy="0"/>
          <a:chOff x="0" y="0"/>
          <a:chExt cx="0" cy="0"/>
        </a:xfrm>
      </p:grpSpPr>
      <p:sp>
        <p:nvSpPr>
          <p:cNvPr id="509" name="Google Shape;509;p66"/>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10" name="Google Shape;510;p66"/>
          <p:cNvSpPr txBox="1">
            <a:spLocks noGrp="1"/>
          </p:cNvSpPr>
          <p:nvPr>
            <p:ph type="body" idx="1"/>
          </p:nvPr>
        </p:nvSpPr>
        <p:spPr>
          <a:xfrm>
            <a:off x="252000" y="1583999"/>
            <a:ext cx="6480000" cy="2952000"/>
          </a:xfrm>
          <a:prstGeom prst="rect">
            <a:avLst/>
          </a:prstGeom>
          <a:noFill/>
          <a:ln>
            <a:noFill/>
          </a:ln>
        </p:spPr>
        <p:txBody>
          <a:bodyPr spcFirstLastPara="1" wrap="square" lIns="0" tIns="0" rIns="0" bIns="0" anchor="t" anchorCtr="0">
            <a:noAutofit/>
          </a:bodyPr>
          <a:lstStyle>
            <a:lvl1pPr marL="457200" lvl="0" indent="-342900" algn="l" rtl="0">
              <a:lnSpc>
                <a:spcPct val="95000"/>
              </a:lnSpc>
              <a:spcBef>
                <a:spcPts val="0"/>
              </a:spcBef>
              <a:spcAft>
                <a:spcPts val="0"/>
              </a:spcAft>
              <a:buClr>
                <a:schemeClr val="dk1"/>
              </a:buClr>
              <a:buSzPts val="1800"/>
              <a:buChar char="•"/>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511" name="Google Shape;511;p66"/>
          <p:cNvSpPr txBox="1">
            <a:spLocks noGrp="1"/>
          </p:cNvSpPr>
          <p:nvPr>
            <p:ph type="sldNum" idx="12"/>
          </p:nvPr>
        </p:nvSpPr>
        <p:spPr>
          <a:xfrm>
            <a:off x="252000" y="4788000"/>
            <a:ext cx="720000" cy="180000"/>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Our Colors">
  <p:cSld name="TITLE_ONLY_1">
    <p:spTree>
      <p:nvGrpSpPr>
        <p:cNvPr id="1" name="Shape 512"/>
        <p:cNvGrpSpPr/>
        <p:nvPr/>
      </p:nvGrpSpPr>
      <p:grpSpPr>
        <a:xfrm>
          <a:off x="0" y="0"/>
          <a:ext cx="0" cy="0"/>
          <a:chOff x="0" y="0"/>
          <a:chExt cx="0" cy="0"/>
        </a:xfrm>
      </p:grpSpPr>
      <p:sp>
        <p:nvSpPr>
          <p:cNvPr id="513" name="Google Shape;513;p67"/>
          <p:cNvSpPr/>
          <p:nvPr/>
        </p:nvSpPr>
        <p:spPr>
          <a:xfrm>
            <a:off x="2256525" y="1793425"/>
            <a:ext cx="1214400" cy="1675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4" name="Google Shape;514;p67"/>
          <p:cNvSpPr txBox="1">
            <a:spLocks noGrp="1"/>
          </p:cNvSpPr>
          <p:nvPr>
            <p:ph type="title"/>
          </p:nvPr>
        </p:nvSpPr>
        <p:spPr>
          <a:xfrm>
            <a:off x="252000" y="198000"/>
            <a:ext cx="4097100" cy="432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15" name="Google Shape;515;p67"/>
          <p:cNvSpPr txBox="1">
            <a:spLocks noGrp="1"/>
          </p:cNvSpPr>
          <p:nvPr>
            <p:ph type="sldNum" idx="12"/>
          </p:nvPr>
        </p:nvSpPr>
        <p:spPr>
          <a:xfrm>
            <a:off x="252000" y="4788000"/>
            <a:ext cx="720000" cy="180000"/>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516" name="Google Shape;516;p67"/>
          <p:cNvSpPr/>
          <p:nvPr/>
        </p:nvSpPr>
        <p:spPr>
          <a:xfrm>
            <a:off x="3414276" y="1793425"/>
            <a:ext cx="1214400" cy="1675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7" name="Google Shape;517;p67"/>
          <p:cNvSpPr txBox="1"/>
          <p:nvPr/>
        </p:nvSpPr>
        <p:spPr>
          <a:xfrm>
            <a:off x="3498438"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Dark Blue</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C97 M90 Y39 K36</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R38 G41 B77</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#26294d</a:t>
            </a:r>
            <a:endParaRPr sz="500" b="0" i="0" u="none" strike="noStrike" cap="none">
              <a:solidFill>
                <a:srgbClr val="FFFFFF"/>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600"/>
              <a:buFont typeface="Arial"/>
              <a:buNone/>
            </a:pPr>
            <a:endParaRPr sz="600" b="0" i="0" u="none" strike="noStrike" cap="none">
              <a:solidFill>
                <a:srgbClr val="FFFFFF"/>
              </a:solidFill>
              <a:latin typeface="Avenir"/>
              <a:ea typeface="Avenir"/>
              <a:cs typeface="Avenir"/>
              <a:sym typeface="Avenir"/>
            </a:endParaRPr>
          </a:p>
        </p:txBody>
      </p:sp>
      <p:sp>
        <p:nvSpPr>
          <p:cNvPr id="518" name="Google Shape;518;p67"/>
          <p:cNvSpPr txBox="1"/>
          <p:nvPr/>
        </p:nvSpPr>
        <p:spPr>
          <a:xfrm>
            <a:off x="4572000" y="547300"/>
            <a:ext cx="2745000" cy="10440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900"/>
              <a:buFont typeface="Arial"/>
              <a:buNone/>
            </a:pPr>
            <a:r>
              <a:rPr lang="en" sz="900" b="0" i="0" u="none" strike="noStrike" cap="none">
                <a:solidFill>
                  <a:srgbClr val="26294D"/>
                </a:solidFill>
                <a:latin typeface="Avenir"/>
                <a:ea typeface="Avenir"/>
                <a:cs typeface="Avenir"/>
                <a:sym typeface="Avenir"/>
              </a:rPr>
              <a:t>Our color palette is bright, bold and </a:t>
            </a:r>
            <a:br>
              <a:rPr lang="en" sz="900" b="0" i="0" u="none" strike="noStrike" cap="none">
                <a:solidFill>
                  <a:srgbClr val="26294D"/>
                </a:solidFill>
                <a:latin typeface="Avenir"/>
                <a:ea typeface="Avenir"/>
                <a:cs typeface="Avenir"/>
                <a:sym typeface="Avenir"/>
              </a:rPr>
            </a:br>
            <a:r>
              <a:rPr lang="en" sz="900" b="0" i="0" u="none" strike="noStrike" cap="none">
                <a:solidFill>
                  <a:srgbClr val="26294D"/>
                </a:solidFill>
                <a:latin typeface="Avenir"/>
                <a:ea typeface="Avenir"/>
                <a:cs typeface="Avenir"/>
                <a:sym typeface="Avenir"/>
              </a:rPr>
              <a:t>modern. It reflects our purpose.</a:t>
            </a:r>
            <a:endParaRPr sz="900" b="0" i="0" u="none" strike="noStrike" cap="none">
              <a:solidFill>
                <a:srgbClr val="26294D"/>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900"/>
              <a:buFont typeface="Arial"/>
              <a:buNone/>
            </a:pPr>
            <a:endParaRPr sz="900" b="0" i="0" u="none" strike="noStrike" cap="none">
              <a:solidFill>
                <a:srgbClr val="26294D"/>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900"/>
              <a:buFont typeface="Arial"/>
              <a:buNone/>
            </a:pPr>
            <a:r>
              <a:rPr lang="en" sz="900" b="0" i="0" u="none" strike="noStrike" cap="none">
                <a:solidFill>
                  <a:srgbClr val="26294D"/>
                </a:solidFill>
                <a:latin typeface="Avenir"/>
                <a:ea typeface="Avenir"/>
                <a:cs typeface="Avenir"/>
                <a:sym typeface="Avenir"/>
              </a:rPr>
              <a:t>They allow a certain flexibility in templates</a:t>
            </a:r>
            <a:endParaRPr sz="900" b="0" i="0" u="none" strike="noStrike" cap="none">
              <a:solidFill>
                <a:srgbClr val="26294D"/>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900"/>
              <a:buFont typeface="Arial"/>
              <a:buNone/>
            </a:pPr>
            <a:r>
              <a:rPr lang="en" sz="900" b="0" i="0" u="none" strike="noStrike" cap="none">
                <a:solidFill>
                  <a:srgbClr val="26294D"/>
                </a:solidFill>
                <a:latin typeface="Avenir"/>
                <a:ea typeface="Avenir"/>
                <a:cs typeface="Avenir"/>
                <a:sym typeface="Avenir"/>
              </a:rPr>
              <a:t>and compliment each other with the aim to</a:t>
            </a:r>
            <a:endParaRPr sz="900" b="0" i="0" u="none" strike="noStrike" cap="none">
              <a:solidFill>
                <a:srgbClr val="26294D"/>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900"/>
              <a:buFont typeface="Arial"/>
              <a:buNone/>
            </a:pPr>
            <a:r>
              <a:rPr lang="en" sz="900" b="0" i="0" u="none" strike="noStrike" cap="none">
                <a:solidFill>
                  <a:srgbClr val="26294D"/>
                </a:solidFill>
                <a:latin typeface="Avenir"/>
                <a:ea typeface="Avenir"/>
                <a:cs typeface="Avenir"/>
                <a:sym typeface="Avenir"/>
              </a:rPr>
              <a:t>create impactful and modern designs.</a:t>
            </a:r>
            <a:endParaRPr sz="900" b="0" i="0" u="none" strike="noStrike" cap="none">
              <a:solidFill>
                <a:srgbClr val="000000"/>
              </a:solidFill>
              <a:latin typeface="Avenir"/>
              <a:ea typeface="Avenir"/>
              <a:cs typeface="Avenir"/>
              <a:sym typeface="Avenir"/>
            </a:endParaRPr>
          </a:p>
        </p:txBody>
      </p:sp>
      <p:sp>
        <p:nvSpPr>
          <p:cNvPr id="519" name="Google Shape;519;p67"/>
          <p:cNvSpPr/>
          <p:nvPr/>
        </p:nvSpPr>
        <p:spPr>
          <a:xfrm>
            <a:off x="6828525" y="1793425"/>
            <a:ext cx="2315400" cy="1675500"/>
          </a:xfrm>
          <a:prstGeom prst="rect">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0" name="Google Shape;520;p67"/>
          <p:cNvSpPr txBox="1"/>
          <p:nvPr/>
        </p:nvSpPr>
        <p:spPr>
          <a:xfrm>
            <a:off x="6912700"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Purple</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C56 M60 Y6 K0</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R136 G112 B170</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#8870aa</a:t>
            </a:r>
            <a:endParaRPr sz="600" b="0" i="0" u="none" strike="noStrike" cap="none">
              <a:solidFill>
                <a:srgbClr val="000000"/>
              </a:solidFill>
              <a:latin typeface="Avenir"/>
              <a:ea typeface="Avenir"/>
              <a:cs typeface="Avenir"/>
              <a:sym typeface="Avenir"/>
            </a:endParaRPr>
          </a:p>
        </p:txBody>
      </p:sp>
      <p:sp>
        <p:nvSpPr>
          <p:cNvPr id="521" name="Google Shape;521;p67"/>
          <p:cNvSpPr/>
          <p:nvPr/>
        </p:nvSpPr>
        <p:spPr>
          <a:xfrm>
            <a:off x="4572000" y="1793425"/>
            <a:ext cx="2256600" cy="1675500"/>
          </a:xfrm>
          <a:prstGeom prst="rect">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2" name="Google Shape;522;p67"/>
          <p:cNvSpPr txBox="1"/>
          <p:nvPr/>
        </p:nvSpPr>
        <p:spPr>
          <a:xfrm>
            <a:off x="4656175"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Teal</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C76 M7 Y56 K0</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R43 G167 B139</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#2ba78b</a:t>
            </a:r>
            <a:endParaRPr sz="600" b="0" i="0" u="none" strike="noStrike" cap="none">
              <a:solidFill>
                <a:srgbClr val="FFFFFF"/>
              </a:solidFill>
              <a:latin typeface="Avenir"/>
              <a:ea typeface="Avenir"/>
              <a:cs typeface="Avenir"/>
              <a:sym typeface="Avenir"/>
            </a:endParaRPr>
          </a:p>
        </p:txBody>
      </p:sp>
      <p:sp>
        <p:nvSpPr>
          <p:cNvPr id="523" name="Google Shape;523;p67"/>
          <p:cNvSpPr/>
          <p:nvPr/>
        </p:nvSpPr>
        <p:spPr>
          <a:xfrm>
            <a:off x="6828525" y="3468925"/>
            <a:ext cx="2315400" cy="1675500"/>
          </a:xfrm>
          <a:prstGeom prst="rect">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4" name="Google Shape;524;p67"/>
          <p:cNvSpPr txBox="1"/>
          <p:nvPr/>
        </p:nvSpPr>
        <p:spPr>
          <a:xfrm>
            <a:off x="6912700"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Orange</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C0 M47 Y81 K0</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R245 G155 B63</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#f59b3f</a:t>
            </a:r>
            <a:endParaRPr sz="500" b="0" i="0" u="none" strike="noStrike" cap="none">
              <a:solidFill>
                <a:srgbClr val="FFFFFF"/>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600"/>
              <a:buFont typeface="Arial"/>
              <a:buNone/>
            </a:pPr>
            <a:endParaRPr sz="600" b="0" i="0" u="none" strike="noStrike" cap="none">
              <a:solidFill>
                <a:srgbClr val="FFFFFF"/>
              </a:solidFill>
              <a:latin typeface="Avenir"/>
              <a:ea typeface="Avenir"/>
              <a:cs typeface="Avenir"/>
              <a:sym typeface="Avenir"/>
            </a:endParaRPr>
          </a:p>
        </p:txBody>
      </p:sp>
      <p:sp>
        <p:nvSpPr>
          <p:cNvPr id="525" name="Google Shape;525;p67"/>
          <p:cNvSpPr/>
          <p:nvPr/>
        </p:nvSpPr>
        <p:spPr>
          <a:xfrm>
            <a:off x="4572000" y="3468925"/>
            <a:ext cx="2256600" cy="1675500"/>
          </a:xfrm>
          <a:prstGeom prst="rect">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6" name="Google Shape;526;p67"/>
          <p:cNvSpPr txBox="1"/>
          <p:nvPr/>
        </p:nvSpPr>
        <p:spPr>
          <a:xfrm>
            <a:off x="4656175"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Sky Blue</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C58 M0 Y11 K0</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R104 G198 B226</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#68c6e2</a:t>
            </a:r>
            <a:endParaRPr sz="500" b="0" i="0" u="none" strike="noStrike" cap="none">
              <a:solidFill>
                <a:srgbClr val="FFFFFF"/>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600"/>
              <a:buFont typeface="Arial"/>
              <a:buNone/>
            </a:pPr>
            <a:endParaRPr sz="600" b="0" i="0" u="none" strike="noStrike" cap="none">
              <a:solidFill>
                <a:srgbClr val="FFFFFF"/>
              </a:solidFill>
              <a:latin typeface="Avenir"/>
              <a:ea typeface="Avenir"/>
              <a:cs typeface="Avenir"/>
              <a:sym typeface="Avenir"/>
            </a:endParaRPr>
          </a:p>
        </p:txBody>
      </p:sp>
      <p:sp>
        <p:nvSpPr>
          <p:cNvPr id="527" name="Google Shape;527;p67"/>
          <p:cNvSpPr/>
          <p:nvPr/>
        </p:nvSpPr>
        <p:spPr>
          <a:xfrm>
            <a:off x="2256525" y="3468925"/>
            <a:ext cx="2315400" cy="1675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8" name="Google Shape;528;p67"/>
          <p:cNvSpPr txBox="1"/>
          <p:nvPr/>
        </p:nvSpPr>
        <p:spPr>
          <a:xfrm>
            <a:off x="2340700"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Pink</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C7 M66 Y38 K0</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R227 G116 B126</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#e3747e</a:t>
            </a:r>
            <a:endParaRPr sz="500" b="0" i="0" u="none" strike="noStrike" cap="none">
              <a:solidFill>
                <a:srgbClr val="FFFFFF"/>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600"/>
              <a:buFont typeface="Arial"/>
              <a:buNone/>
            </a:pP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endParaRPr sz="600" b="0" i="0" u="none" strike="noStrike" cap="none">
              <a:solidFill>
                <a:srgbClr val="FFFFFF"/>
              </a:solidFill>
              <a:latin typeface="Avenir"/>
              <a:ea typeface="Avenir"/>
              <a:cs typeface="Avenir"/>
              <a:sym typeface="Avenir"/>
            </a:endParaRPr>
          </a:p>
        </p:txBody>
      </p:sp>
      <p:sp>
        <p:nvSpPr>
          <p:cNvPr id="529" name="Google Shape;529;p67"/>
          <p:cNvSpPr/>
          <p:nvPr/>
        </p:nvSpPr>
        <p:spPr>
          <a:xfrm>
            <a:off x="0" y="3468925"/>
            <a:ext cx="2256600" cy="16755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0" name="Google Shape;530;p67"/>
          <p:cNvSpPr txBox="1"/>
          <p:nvPr/>
        </p:nvSpPr>
        <p:spPr>
          <a:xfrm>
            <a:off x="84175" y="35063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Yellow</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C2 M11 Y90 K0</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R255 G222 B20</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#ffde14</a:t>
            </a:r>
            <a:endParaRPr sz="500" b="0" i="0" u="none" strike="noStrike" cap="none">
              <a:solidFill>
                <a:srgbClr val="FFFFFF"/>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600"/>
              <a:buFont typeface="Arial"/>
              <a:buNone/>
            </a:pPr>
            <a:endParaRPr sz="600" b="0" i="0" u="none" strike="noStrike" cap="none">
              <a:solidFill>
                <a:srgbClr val="FFFFFF"/>
              </a:solidFill>
              <a:latin typeface="Avenir"/>
              <a:ea typeface="Avenir"/>
              <a:cs typeface="Avenir"/>
              <a:sym typeface="Avenir"/>
            </a:endParaRPr>
          </a:p>
        </p:txBody>
      </p:sp>
      <p:sp>
        <p:nvSpPr>
          <p:cNvPr id="531" name="Google Shape;531;p67"/>
          <p:cNvSpPr/>
          <p:nvPr/>
        </p:nvSpPr>
        <p:spPr>
          <a:xfrm>
            <a:off x="0" y="1793425"/>
            <a:ext cx="1145100" cy="1675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2" name="Google Shape;532;p67"/>
          <p:cNvSpPr txBox="1"/>
          <p:nvPr/>
        </p:nvSpPr>
        <p:spPr>
          <a:xfrm>
            <a:off x="84175"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9A9A9A"/>
                </a:solidFill>
                <a:latin typeface="Avenir"/>
                <a:ea typeface="Avenir"/>
                <a:cs typeface="Avenir"/>
                <a:sym typeface="Avenir"/>
              </a:rPr>
              <a:t>Light Grey</a:t>
            </a:r>
            <a:endParaRPr sz="600" b="0" i="0" u="none" strike="noStrike" cap="none">
              <a:solidFill>
                <a:srgbClr val="9A9A9A"/>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9A9A9A"/>
                </a:solidFill>
                <a:latin typeface="Avenir"/>
                <a:ea typeface="Avenir"/>
                <a:cs typeface="Avenir"/>
                <a:sym typeface="Avenir"/>
              </a:rPr>
              <a:t>C0 M0 Y0 K10</a:t>
            </a:r>
            <a:endParaRPr sz="600" b="0" i="0" u="none" strike="noStrike" cap="none">
              <a:solidFill>
                <a:srgbClr val="9A9A9A"/>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9A9A9A"/>
                </a:solidFill>
                <a:latin typeface="Avenir"/>
                <a:ea typeface="Avenir"/>
                <a:cs typeface="Avenir"/>
                <a:sym typeface="Avenir"/>
              </a:rPr>
              <a:t>R237 G237 B237</a:t>
            </a:r>
            <a:endParaRPr sz="600" b="0" i="0" u="none" strike="noStrike" cap="none">
              <a:solidFill>
                <a:srgbClr val="9A9A9A"/>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9A9A9A"/>
                </a:solidFill>
                <a:latin typeface="Avenir"/>
                <a:ea typeface="Avenir"/>
                <a:cs typeface="Avenir"/>
                <a:sym typeface="Avenir"/>
              </a:rPr>
              <a:t>#ededed</a:t>
            </a:r>
            <a:endParaRPr sz="600" b="0" i="0" u="none" strike="noStrike" cap="none">
              <a:solidFill>
                <a:srgbClr val="9A9A9A"/>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endParaRPr sz="600" b="0" i="0" u="none" strike="noStrike" cap="none">
              <a:solidFill>
                <a:srgbClr val="FFFFFF"/>
              </a:solidFill>
              <a:latin typeface="Avenir"/>
              <a:ea typeface="Avenir"/>
              <a:cs typeface="Avenir"/>
              <a:sym typeface="Avenir"/>
            </a:endParaRPr>
          </a:p>
        </p:txBody>
      </p:sp>
      <p:sp>
        <p:nvSpPr>
          <p:cNvPr id="533" name="Google Shape;533;p67"/>
          <p:cNvSpPr txBox="1"/>
          <p:nvPr/>
        </p:nvSpPr>
        <p:spPr>
          <a:xfrm>
            <a:off x="1212450"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9A9A9A"/>
                </a:solidFill>
                <a:latin typeface="Avenir"/>
                <a:ea typeface="Avenir"/>
                <a:cs typeface="Avenir"/>
                <a:sym typeface="Avenir"/>
              </a:rPr>
              <a:t>SkWhite</a:t>
            </a:r>
            <a:endParaRPr sz="600" b="0" i="0" u="none" strike="noStrike" cap="none">
              <a:solidFill>
                <a:srgbClr val="9A9A9A"/>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9A9A9A"/>
                </a:solidFill>
                <a:latin typeface="Avenir"/>
                <a:ea typeface="Avenir"/>
                <a:cs typeface="Avenir"/>
                <a:sym typeface="Avenir"/>
              </a:rPr>
              <a:t>C0 M0 Y0 K0</a:t>
            </a:r>
            <a:endParaRPr sz="600" b="0" i="0" u="none" strike="noStrike" cap="none">
              <a:solidFill>
                <a:srgbClr val="9A9A9A"/>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9A9A9A"/>
                </a:solidFill>
                <a:latin typeface="Avenir"/>
                <a:ea typeface="Avenir"/>
                <a:cs typeface="Avenir"/>
                <a:sym typeface="Avenir"/>
              </a:rPr>
              <a:t>R0 G0 B0</a:t>
            </a:r>
            <a:endParaRPr sz="600" b="0" i="0" u="none" strike="noStrike" cap="none">
              <a:solidFill>
                <a:srgbClr val="9A9A9A"/>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9A9A9A"/>
                </a:solidFill>
                <a:latin typeface="Avenir"/>
                <a:ea typeface="Avenir"/>
                <a:cs typeface="Avenir"/>
                <a:sym typeface="Avenir"/>
              </a:rPr>
              <a:t>#ffffff</a:t>
            </a:r>
            <a:endParaRPr sz="600" b="0" i="0" u="none" strike="noStrike" cap="none">
              <a:solidFill>
                <a:srgbClr val="9A9A9A"/>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endParaRPr sz="600" b="0" i="0" u="none" strike="noStrike" cap="none">
              <a:solidFill>
                <a:srgbClr val="FFFFFF"/>
              </a:solidFill>
              <a:latin typeface="Avenir"/>
              <a:ea typeface="Avenir"/>
              <a:cs typeface="Avenir"/>
              <a:sym typeface="Avenir"/>
            </a:endParaRPr>
          </a:p>
        </p:txBody>
      </p:sp>
      <p:sp>
        <p:nvSpPr>
          <p:cNvPr id="534" name="Google Shape;534;p67"/>
          <p:cNvSpPr txBox="1"/>
          <p:nvPr/>
        </p:nvSpPr>
        <p:spPr>
          <a:xfrm>
            <a:off x="2340700" y="1830800"/>
            <a:ext cx="850500" cy="10863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Solvay Blue</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C76 M21 Y0 K0</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R0 G158 B224</a:t>
            </a:r>
            <a:endParaRPr sz="600" b="0" i="0" u="none" strike="noStrike" cap="none">
              <a:solidFill>
                <a:srgbClr val="FFFFFF"/>
              </a:solidFill>
              <a:latin typeface="Avenir"/>
              <a:ea typeface="Avenir"/>
              <a:cs typeface="Avenir"/>
              <a:sym typeface="Avenir"/>
            </a:endParaRPr>
          </a:p>
          <a:p>
            <a:pPr marL="0" marR="0" lvl="0" indent="0" algn="l" rtl="0">
              <a:lnSpc>
                <a:spcPct val="115000"/>
              </a:lnSpc>
              <a:spcBef>
                <a:spcPts val="0"/>
              </a:spcBef>
              <a:spcAft>
                <a:spcPts val="0"/>
              </a:spcAft>
              <a:buClr>
                <a:srgbClr val="000000"/>
              </a:buClr>
              <a:buSzPts val="600"/>
              <a:buFont typeface="Arial"/>
              <a:buNone/>
            </a:pPr>
            <a:r>
              <a:rPr lang="en" sz="600" b="0" i="0" u="none" strike="noStrike" cap="none">
                <a:solidFill>
                  <a:srgbClr val="FFFFFF"/>
                </a:solidFill>
                <a:latin typeface="Avenir"/>
                <a:ea typeface="Avenir"/>
                <a:cs typeface="Avenir"/>
                <a:sym typeface="Avenir"/>
              </a:rPr>
              <a:t>#009EE0</a:t>
            </a:r>
            <a:endParaRPr sz="500" b="0" i="0" u="none" strike="noStrike" cap="none">
              <a:solidFill>
                <a:srgbClr val="FFFFFF"/>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600"/>
              <a:buFont typeface="Arial"/>
              <a:buNone/>
            </a:pPr>
            <a:endParaRPr sz="600" b="0" i="0" u="none" strike="noStrike" cap="none">
              <a:solidFill>
                <a:srgbClr val="FFFFFF"/>
              </a:solidFill>
              <a:latin typeface="Avenir"/>
              <a:ea typeface="Avenir"/>
              <a:cs typeface="Avenir"/>
              <a:sym typeface="Avenir"/>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9_Custom Layout">
  <p:cSld name="9_Custom Layout">
    <p:spTree>
      <p:nvGrpSpPr>
        <p:cNvPr id="1" name="Shape 535"/>
        <p:cNvGrpSpPr/>
        <p:nvPr/>
      </p:nvGrpSpPr>
      <p:grpSpPr>
        <a:xfrm>
          <a:off x="0" y="0"/>
          <a:ext cx="0" cy="0"/>
          <a:chOff x="0" y="0"/>
          <a:chExt cx="0" cy="0"/>
        </a:xfrm>
      </p:grpSpPr>
      <p:sp>
        <p:nvSpPr>
          <p:cNvPr id="536" name="Google Shape;536;p68"/>
          <p:cNvSpPr txBox="1">
            <a:spLocks noGrp="1"/>
          </p:cNvSpPr>
          <p:nvPr>
            <p:ph type="dt" idx="10"/>
          </p:nvPr>
        </p:nvSpPr>
        <p:spPr>
          <a:xfrm>
            <a:off x="683560" y="4894073"/>
            <a:ext cx="6048600" cy="108000"/>
          </a:xfrm>
          <a:prstGeom prst="rect">
            <a:avLst/>
          </a:prstGeom>
          <a:noFill/>
          <a:ln>
            <a:noFill/>
          </a:ln>
        </p:spPr>
        <p:txBody>
          <a:bodyPr spcFirstLastPara="1" wrap="square" lIns="0" tIns="0" rIns="0" bIns="0" anchor="t" anchorCtr="0">
            <a:noAutofit/>
          </a:bodyPr>
          <a:lstStyle>
            <a:lvl1pPr lvl="0" algn="l" rtl="0">
              <a:spcBef>
                <a:spcPts val="0"/>
              </a:spcBef>
              <a:spcAft>
                <a:spcPts val="0"/>
              </a:spcAft>
              <a:buSzPts val="1400"/>
              <a:buNone/>
              <a:defRPr sz="1000">
                <a:solidFill>
                  <a:srgbClr val="3F3F3F"/>
                </a:solidFill>
                <a:latin typeface="Arial"/>
                <a:ea typeface="Arial"/>
                <a:cs typeface="Arial"/>
                <a:sym typeface="Aria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37" name="Google Shape;537;p68"/>
          <p:cNvSpPr txBox="1">
            <a:spLocks noGrp="1"/>
          </p:cNvSpPr>
          <p:nvPr>
            <p:ph type="ftr" idx="11"/>
          </p:nvPr>
        </p:nvSpPr>
        <p:spPr>
          <a:xfrm>
            <a:off x="683460" y="4732050"/>
            <a:ext cx="6048600" cy="108000"/>
          </a:xfrm>
          <a:prstGeom prst="rect">
            <a:avLst/>
          </a:prstGeom>
          <a:noFill/>
          <a:ln>
            <a:noFill/>
          </a:ln>
        </p:spPr>
        <p:txBody>
          <a:bodyPr spcFirstLastPara="1" wrap="square" lIns="0" tIns="0" rIns="0" bIns="0" anchor="t" anchorCtr="0">
            <a:noAutofit/>
          </a:bodyPr>
          <a:lstStyle>
            <a:lvl1pPr lvl="0" algn="l" rtl="0">
              <a:spcBef>
                <a:spcPts val="0"/>
              </a:spcBef>
              <a:spcAft>
                <a:spcPts val="0"/>
              </a:spcAft>
              <a:buSzPts val="1400"/>
              <a:buNone/>
              <a:defRPr sz="1000">
                <a:solidFill>
                  <a:srgbClr val="3F3F3F"/>
                </a:solidFill>
                <a:latin typeface="Arial"/>
                <a:ea typeface="Arial"/>
                <a:cs typeface="Arial"/>
                <a:sym typeface="Arial"/>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38" name="Google Shape;538;p68"/>
          <p:cNvSpPr txBox="1">
            <a:spLocks noGrp="1"/>
          </p:cNvSpPr>
          <p:nvPr>
            <p:ph type="sldNum" idx="12"/>
          </p:nvPr>
        </p:nvSpPr>
        <p:spPr>
          <a:xfrm>
            <a:off x="107380" y="4726872"/>
            <a:ext cx="432300" cy="270000"/>
          </a:xfrm>
          <a:prstGeom prst="rect">
            <a:avLst/>
          </a:prstGeom>
          <a:noFill/>
          <a:ln>
            <a:noFill/>
          </a:ln>
        </p:spPr>
        <p:txBody>
          <a:bodyPr spcFirstLastPara="1" wrap="square" lIns="0" tIns="0" rIns="0" bIns="0" anchor="ctr" anchorCtr="0">
            <a:noAutofit/>
          </a:bodyPr>
          <a:lstStyle>
            <a:lvl1pPr marL="0" marR="0" lvl="0" indent="0" algn="ctr" rtl="0">
              <a:spcBef>
                <a:spcPts val="0"/>
              </a:spcBef>
              <a:spcAft>
                <a:spcPts val="0"/>
              </a:spcAft>
              <a:buNone/>
              <a:defRPr sz="1600" b="0" i="0" u="none" strike="noStrike" cap="none">
                <a:solidFill>
                  <a:srgbClr val="3F3F3F"/>
                </a:solidFill>
                <a:latin typeface="Arial"/>
                <a:ea typeface="Arial"/>
                <a:cs typeface="Arial"/>
                <a:sym typeface="Arial"/>
              </a:defRPr>
            </a:lvl1pPr>
            <a:lvl2pPr marL="0" marR="0" lvl="1" indent="0" algn="ctr" rtl="0">
              <a:spcBef>
                <a:spcPts val="0"/>
              </a:spcBef>
              <a:spcAft>
                <a:spcPts val="0"/>
              </a:spcAft>
              <a:buNone/>
              <a:defRPr sz="1600" b="0" i="0" u="none" strike="noStrike" cap="none">
                <a:solidFill>
                  <a:srgbClr val="3F3F3F"/>
                </a:solidFill>
                <a:latin typeface="Arial"/>
                <a:ea typeface="Arial"/>
                <a:cs typeface="Arial"/>
                <a:sym typeface="Arial"/>
              </a:defRPr>
            </a:lvl2pPr>
            <a:lvl3pPr marL="0" marR="0" lvl="2" indent="0" algn="ctr" rtl="0">
              <a:spcBef>
                <a:spcPts val="0"/>
              </a:spcBef>
              <a:spcAft>
                <a:spcPts val="0"/>
              </a:spcAft>
              <a:buNone/>
              <a:defRPr sz="1600" b="0" i="0" u="none" strike="noStrike" cap="none">
                <a:solidFill>
                  <a:srgbClr val="3F3F3F"/>
                </a:solidFill>
                <a:latin typeface="Arial"/>
                <a:ea typeface="Arial"/>
                <a:cs typeface="Arial"/>
                <a:sym typeface="Arial"/>
              </a:defRPr>
            </a:lvl3pPr>
            <a:lvl4pPr marL="0" marR="0" lvl="3" indent="0" algn="ctr" rtl="0">
              <a:spcBef>
                <a:spcPts val="0"/>
              </a:spcBef>
              <a:spcAft>
                <a:spcPts val="0"/>
              </a:spcAft>
              <a:buNone/>
              <a:defRPr sz="1600" b="0" i="0" u="none" strike="noStrike" cap="none">
                <a:solidFill>
                  <a:srgbClr val="3F3F3F"/>
                </a:solidFill>
                <a:latin typeface="Arial"/>
                <a:ea typeface="Arial"/>
                <a:cs typeface="Arial"/>
                <a:sym typeface="Arial"/>
              </a:defRPr>
            </a:lvl4pPr>
            <a:lvl5pPr marL="0" marR="0" lvl="4" indent="0" algn="ctr" rtl="0">
              <a:spcBef>
                <a:spcPts val="0"/>
              </a:spcBef>
              <a:spcAft>
                <a:spcPts val="0"/>
              </a:spcAft>
              <a:buNone/>
              <a:defRPr sz="1600" b="0" i="0" u="none" strike="noStrike" cap="none">
                <a:solidFill>
                  <a:srgbClr val="3F3F3F"/>
                </a:solidFill>
                <a:latin typeface="Arial"/>
                <a:ea typeface="Arial"/>
                <a:cs typeface="Arial"/>
                <a:sym typeface="Arial"/>
              </a:defRPr>
            </a:lvl5pPr>
            <a:lvl6pPr marL="0" marR="0" lvl="5" indent="0" algn="ctr" rtl="0">
              <a:spcBef>
                <a:spcPts val="0"/>
              </a:spcBef>
              <a:spcAft>
                <a:spcPts val="0"/>
              </a:spcAft>
              <a:buNone/>
              <a:defRPr sz="1600" b="0" i="0" u="none" strike="noStrike" cap="none">
                <a:solidFill>
                  <a:srgbClr val="3F3F3F"/>
                </a:solidFill>
                <a:latin typeface="Arial"/>
                <a:ea typeface="Arial"/>
                <a:cs typeface="Arial"/>
                <a:sym typeface="Arial"/>
              </a:defRPr>
            </a:lvl6pPr>
            <a:lvl7pPr marL="0" marR="0" lvl="6" indent="0" algn="ctr" rtl="0">
              <a:spcBef>
                <a:spcPts val="0"/>
              </a:spcBef>
              <a:spcAft>
                <a:spcPts val="0"/>
              </a:spcAft>
              <a:buNone/>
              <a:defRPr sz="1600" b="0" i="0" u="none" strike="noStrike" cap="none">
                <a:solidFill>
                  <a:srgbClr val="3F3F3F"/>
                </a:solidFill>
                <a:latin typeface="Arial"/>
                <a:ea typeface="Arial"/>
                <a:cs typeface="Arial"/>
                <a:sym typeface="Arial"/>
              </a:defRPr>
            </a:lvl7pPr>
            <a:lvl8pPr marL="0" marR="0" lvl="7" indent="0" algn="ctr" rtl="0">
              <a:spcBef>
                <a:spcPts val="0"/>
              </a:spcBef>
              <a:spcAft>
                <a:spcPts val="0"/>
              </a:spcAft>
              <a:buNone/>
              <a:defRPr sz="1600" b="0" i="0" u="none" strike="noStrike" cap="none">
                <a:solidFill>
                  <a:srgbClr val="3F3F3F"/>
                </a:solidFill>
                <a:latin typeface="Arial"/>
                <a:ea typeface="Arial"/>
                <a:cs typeface="Arial"/>
                <a:sym typeface="Arial"/>
              </a:defRPr>
            </a:lvl8pPr>
            <a:lvl9pPr marL="0" marR="0" lvl="8" indent="0" algn="ctr" rtl="0">
              <a:spcBef>
                <a:spcPts val="0"/>
              </a:spcBef>
              <a:spcAft>
                <a:spcPts val="0"/>
              </a:spcAft>
              <a:buNone/>
              <a:defRPr sz="1600" b="0" i="0" u="none" strike="noStrike" cap="none">
                <a:solidFill>
                  <a:srgbClr val="3F3F3F"/>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
              <a:t>‹#›</a:t>
            </a:fld>
            <a:endParaRPr/>
          </a:p>
        </p:txBody>
      </p:sp>
      <p:sp>
        <p:nvSpPr>
          <p:cNvPr id="539" name="Google Shape;539;p68"/>
          <p:cNvSpPr txBox="1">
            <a:spLocks noGrp="1"/>
          </p:cNvSpPr>
          <p:nvPr>
            <p:ph type="title"/>
          </p:nvPr>
        </p:nvSpPr>
        <p:spPr>
          <a:xfrm>
            <a:off x="386993" y="290750"/>
            <a:ext cx="8280000" cy="540000"/>
          </a:xfrm>
          <a:prstGeom prst="rect">
            <a:avLst/>
          </a:prstGeom>
          <a:noFill/>
          <a:ln>
            <a:noFill/>
          </a:ln>
        </p:spPr>
        <p:txBody>
          <a:bodyPr spcFirstLastPara="1" wrap="square" lIns="0" tIns="0" rIns="0" bIns="0" anchor="t" anchorCtr="0">
            <a:noAutofit/>
          </a:bodyPr>
          <a:lstStyle>
            <a:lvl1pPr lvl="0" algn="l" rtl="0">
              <a:lnSpc>
                <a:spcPct val="108333"/>
              </a:lnSpc>
              <a:spcBef>
                <a:spcPts val="0"/>
              </a:spcBef>
              <a:spcAft>
                <a:spcPts val="0"/>
              </a:spcAft>
              <a:buSzPts val="3000"/>
              <a:buNone/>
              <a:defRPr cap="none">
                <a:solidFill>
                  <a:schemeClr val="dk2"/>
                </a:solidFill>
                <a:latin typeface="Arial"/>
                <a:ea typeface="Arial"/>
                <a:cs typeface="Arial"/>
                <a:sym typeface="Arial"/>
              </a:defRPr>
            </a:lvl1pPr>
            <a:lvl2pPr lvl="1" algn="l" rtl="0">
              <a:lnSpc>
                <a:spcPct val="95000"/>
              </a:lnSpc>
              <a:spcBef>
                <a:spcPts val="0"/>
              </a:spcBef>
              <a:spcAft>
                <a:spcPts val="0"/>
              </a:spcAft>
              <a:buSzPts val="1400"/>
              <a:buNone/>
              <a:defRPr/>
            </a:lvl2pPr>
            <a:lvl3pPr lvl="2" algn="l" rtl="0">
              <a:lnSpc>
                <a:spcPct val="95000"/>
              </a:lnSpc>
              <a:spcBef>
                <a:spcPts val="0"/>
              </a:spcBef>
              <a:spcAft>
                <a:spcPts val="0"/>
              </a:spcAft>
              <a:buSzPts val="1400"/>
              <a:buNone/>
              <a:defRPr/>
            </a:lvl3pPr>
            <a:lvl4pPr lvl="3" algn="l" rtl="0">
              <a:lnSpc>
                <a:spcPct val="95000"/>
              </a:lnSpc>
              <a:spcBef>
                <a:spcPts val="0"/>
              </a:spcBef>
              <a:spcAft>
                <a:spcPts val="0"/>
              </a:spcAft>
              <a:buSzPts val="1400"/>
              <a:buNone/>
              <a:defRPr/>
            </a:lvl4pPr>
            <a:lvl5pPr lvl="4" algn="l" rtl="0">
              <a:lnSpc>
                <a:spcPct val="95000"/>
              </a:lnSpc>
              <a:spcBef>
                <a:spcPts val="0"/>
              </a:spcBef>
              <a:spcAft>
                <a:spcPts val="0"/>
              </a:spcAft>
              <a:buSzPts val="1400"/>
              <a:buNone/>
              <a:defRPr/>
            </a:lvl5pPr>
            <a:lvl6pPr lvl="5" algn="l" rtl="0">
              <a:lnSpc>
                <a:spcPct val="95000"/>
              </a:lnSpc>
              <a:spcBef>
                <a:spcPts val="0"/>
              </a:spcBef>
              <a:spcAft>
                <a:spcPts val="0"/>
              </a:spcAft>
              <a:buSzPts val="1400"/>
              <a:buNone/>
              <a:defRPr/>
            </a:lvl6pPr>
            <a:lvl7pPr lvl="6" algn="l" rtl="0">
              <a:lnSpc>
                <a:spcPct val="95000"/>
              </a:lnSpc>
              <a:spcBef>
                <a:spcPts val="0"/>
              </a:spcBef>
              <a:spcAft>
                <a:spcPts val="0"/>
              </a:spcAft>
              <a:buSzPts val="1400"/>
              <a:buNone/>
              <a:defRPr/>
            </a:lvl7pPr>
            <a:lvl8pPr lvl="7" algn="l" rtl="0">
              <a:lnSpc>
                <a:spcPct val="95000"/>
              </a:lnSpc>
              <a:spcBef>
                <a:spcPts val="0"/>
              </a:spcBef>
              <a:spcAft>
                <a:spcPts val="0"/>
              </a:spcAft>
              <a:buSzPts val="1400"/>
              <a:buNone/>
              <a:defRPr/>
            </a:lvl8pPr>
            <a:lvl9pPr lvl="8" algn="l" rtl="0">
              <a:lnSpc>
                <a:spcPct val="95000"/>
              </a:lnSpc>
              <a:spcBef>
                <a:spcPts val="0"/>
              </a:spcBef>
              <a:spcAft>
                <a:spcPts val="0"/>
              </a:spcAft>
              <a:buSzPts val="1400"/>
              <a:buNone/>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itle Slide 1">
  <p:cSld name="Title Slide_1">
    <p:spTree>
      <p:nvGrpSpPr>
        <p:cNvPr id="1" name="Shape 540"/>
        <p:cNvGrpSpPr/>
        <p:nvPr/>
      </p:nvGrpSpPr>
      <p:grpSpPr>
        <a:xfrm>
          <a:off x="0" y="0"/>
          <a:ext cx="0" cy="0"/>
          <a:chOff x="0" y="0"/>
          <a:chExt cx="0" cy="0"/>
        </a:xfrm>
      </p:grpSpPr>
      <p:sp>
        <p:nvSpPr>
          <p:cNvPr id="541" name="Google Shape;541;p69"/>
          <p:cNvSpPr txBox="1"/>
          <p:nvPr/>
        </p:nvSpPr>
        <p:spPr>
          <a:xfrm>
            <a:off x="396875" y="4480355"/>
            <a:ext cx="289800" cy="207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rgbClr val="58C8DF"/>
              </a:solidFill>
              <a:latin typeface="Calibri"/>
              <a:ea typeface="Calibri"/>
              <a:cs typeface="Calibri"/>
              <a:sym typeface="Calibri"/>
            </a:endParaRPr>
          </a:p>
        </p:txBody>
      </p:sp>
      <p:sp>
        <p:nvSpPr>
          <p:cNvPr id="542" name="Google Shape;542;p69"/>
          <p:cNvSpPr txBox="1"/>
          <p:nvPr/>
        </p:nvSpPr>
        <p:spPr>
          <a:xfrm>
            <a:off x="396874" y="4772565"/>
            <a:ext cx="594600" cy="207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800" b="0" i="0" u="none" strike="noStrike" cap="none">
                <a:solidFill>
                  <a:srgbClr val="A5A5A5"/>
                </a:solidFill>
                <a:latin typeface="Avenir"/>
                <a:ea typeface="Avenir"/>
                <a:cs typeface="Avenir"/>
                <a:sym typeface="Avenir"/>
              </a:rPr>
              <a:t>Page </a:t>
            </a:r>
            <a:fld id="{00000000-1234-1234-1234-123412341234}" type="slidenum">
              <a:rPr lang="en" sz="800" b="0" i="0" u="none" strike="noStrike" cap="none">
                <a:solidFill>
                  <a:srgbClr val="A5A5A5"/>
                </a:solidFill>
                <a:latin typeface="Avenir"/>
                <a:ea typeface="Avenir"/>
                <a:cs typeface="Avenir"/>
                <a:sym typeface="Avenir"/>
              </a:rPr>
              <a:t>‹#›</a:t>
            </a:fld>
            <a:endParaRPr sz="800" b="0" i="0" u="none" strike="noStrike" cap="none">
              <a:solidFill>
                <a:srgbClr val="A5A5A5"/>
              </a:solidFill>
              <a:latin typeface="Avenir"/>
              <a:ea typeface="Avenir"/>
              <a:cs typeface="Avenir"/>
              <a:sym typeface="Avenir"/>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Chapter section">
  <p:cSld name="CUSTOM_1">
    <p:spTree>
      <p:nvGrpSpPr>
        <p:cNvPr id="1" name="Shape 543"/>
        <p:cNvGrpSpPr/>
        <p:nvPr/>
      </p:nvGrpSpPr>
      <p:grpSpPr>
        <a:xfrm>
          <a:off x="0" y="0"/>
          <a:ext cx="0" cy="0"/>
          <a:chOff x="0" y="0"/>
          <a:chExt cx="0" cy="0"/>
        </a:xfrm>
      </p:grpSpPr>
      <p:sp>
        <p:nvSpPr>
          <p:cNvPr id="544" name="Google Shape;544;p70"/>
          <p:cNvSpPr txBox="1">
            <a:spLocks noGrp="1"/>
          </p:cNvSpPr>
          <p:nvPr>
            <p:ph type="sldNum" idx="12"/>
          </p:nvPr>
        </p:nvSpPr>
        <p:spPr>
          <a:xfrm>
            <a:off x="194950" y="4962000"/>
            <a:ext cx="720000" cy="180000"/>
          </a:xfrm>
          <a:prstGeom prst="rect">
            <a:avLst/>
          </a:prstGeom>
        </p:spPr>
        <p:txBody>
          <a:bodyPr spcFirstLastPara="1" wrap="square" lIns="0" tIns="0" rIns="0" bIns="0" anchor="t" anchorCtr="0">
            <a:noAutofit/>
          </a:bodyPr>
          <a:lstStyle>
            <a:lvl1pPr lvl="0" rtl="0">
              <a:buClr>
                <a:srgbClr val="000000"/>
              </a:buClr>
              <a:buFont typeface="Arial"/>
              <a:buNone/>
              <a:defRPr/>
            </a:lvl1pPr>
            <a:lvl2pPr lvl="1" rtl="0">
              <a:buClr>
                <a:srgbClr val="000000"/>
              </a:buClr>
              <a:buFont typeface="Arial"/>
              <a:buNone/>
              <a:defRPr/>
            </a:lvl2pPr>
            <a:lvl3pPr lvl="2" rtl="0">
              <a:buClr>
                <a:srgbClr val="000000"/>
              </a:buClr>
              <a:buFont typeface="Arial"/>
              <a:buNone/>
              <a:defRPr/>
            </a:lvl3pPr>
            <a:lvl4pPr lvl="3" rtl="0">
              <a:buClr>
                <a:srgbClr val="000000"/>
              </a:buClr>
              <a:buFont typeface="Arial"/>
              <a:buNone/>
              <a:defRPr/>
            </a:lvl4pPr>
            <a:lvl5pPr lvl="4" rtl="0">
              <a:buClr>
                <a:srgbClr val="000000"/>
              </a:buClr>
              <a:buFont typeface="Arial"/>
              <a:buNone/>
              <a:defRPr/>
            </a:lvl5pPr>
            <a:lvl6pPr lvl="5" rtl="0">
              <a:buClr>
                <a:srgbClr val="000000"/>
              </a:buClr>
              <a:buFont typeface="Arial"/>
              <a:buNone/>
              <a:defRPr/>
            </a:lvl6pPr>
            <a:lvl7pPr lvl="6" rtl="0">
              <a:buClr>
                <a:srgbClr val="000000"/>
              </a:buClr>
              <a:buFont typeface="Arial"/>
              <a:buNone/>
              <a:defRPr/>
            </a:lvl7pPr>
            <a:lvl8pPr lvl="7" rtl="0">
              <a:buClr>
                <a:srgbClr val="000000"/>
              </a:buClr>
              <a:buFont typeface="Arial"/>
              <a:buNone/>
              <a:defRPr/>
            </a:lvl8pPr>
            <a:lvl9pPr lvl="8" rtl="0">
              <a:buClr>
                <a:srgbClr val="000000"/>
              </a:buClr>
              <a:buFont typeface="Arial"/>
              <a:buNone/>
              <a:defRPr/>
            </a:lvl9pPr>
          </a:lstStyle>
          <a:p>
            <a:pPr marL="0" lvl="0" indent="0" algn="l" rtl="0">
              <a:spcBef>
                <a:spcPts val="0"/>
              </a:spcBef>
              <a:spcAft>
                <a:spcPts val="0"/>
              </a:spcAft>
              <a:buNone/>
            </a:pPr>
            <a:r>
              <a:rPr lang="en"/>
              <a:t>page </a:t>
            </a:r>
            <a:fld id="{00000000-1234-1234-1234-123412341234}" type="slidenum">
              <a:rPr lang="en"/>
              <a:t>‹#›</a:t>
            </a:fld>
            <a:endParaRPr/>
          </a:p>
        </p:txBody>
      </p:sp>
      <p:grpSp>
        <p:nvGrpSpPr>
          <p:cNvPr id="545" name="Google Shape;545;p70"/>
          <p:cNvGrpSpPr/>
          <p:nvPr/>
        </p:nvGrpSpPr>
        <p:grpSpPr>
          <a:xfrm rot="-7803577">
            <a:off x="-639929" y="2743939"/>
            <a:ext cx="1454509" cy="529350"/>
            <a:chOff x="2872284" y="-19038"/>
            <a:chExt cx="2116435" cy="770250"/>
          </a:xfrm>
        </p:grpSpPr>
        <p:sp>
          <p:nvSpPr>
            <p:cNvPr id="546" name="Google Shape;546;p70"/>
            <p:cNvSpPr/>
            <p:nvPr/>
          </p:nvSpPr>
          <p:spPr>
            <a:xfrm>
              <a:off x="4547119" y="309612"/>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47" name="Google Shape;547;p70"/>
            <p:cNvSpPr/>
            <p:nvPr/>
          </p:nvSpPr>
          <p:spPr>
            <a:xfrm>
              <a:off x="2872284" y="-19038"/>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48" name="Google Shape;548;p70"/>
            <p:cNvSpPr/>
            <p:nvPr/>
          </p:nvSpPr>
          <p:spPr>
            <a:xfrm>
              <a:off x="3662411" y="311971"/>
              <a:ext cx="181800" cy="1818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grpSp>
        <p:nvGrpSpPr>
          <p:cNvPr id="549" name="Google Shape;549;p70"/>
          <p:cNvGrpSpPr/>
          <p:nvPr/>
        </p:nvGrpSpPr>
        <p:grpSpPr>
          <a:xfrm rot="-329941">
            <a:off x="-876268" y="3158210"/>
            <a:ext cx="2883712" cy="1495071"/>
            <a:chOff x="3432468" y="-291352"/>
            <a:chExt cx="3822158" cy="1981612"/>
          </a:xfrm>
        </p:grpSpPr>
        <p:sp>
          <p:nvSpPr>
            <p:cNvPr id="550" name="Google Shape;550;p70"/>
            <p:cNvSpPr/>
            <p:nvPr/>
          </p:nvSpPr>
          <p:spPr>
            <a:xfrm>
              <a:off x="5338474" y="-291352"/>
              <a:ext cx="441600" cy="4416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51" name="Google Shape;551;p70"/>
            <p:cNvSpPr/>
            <p:nvPr/>
          </p:nvSpPr>
          <p:spPr>
            <a:xfrm>
              <a:off x="4065253" y="406974"/>
              <a:ext cx="441600" cy="4416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52" name="Google Shape;552;p70"/>
            <p:cNvSpPr/>
            <p:nvPr/>
          </p:nvSpPr>
          <p:spPr>
            <a:xfrm>
              <a:off x="4146298" y="-121061"/>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53" name="Google Shape;553;p70"/>
            <p:cNvSpPr/>
            <p:nvPr/>
          </p:nvSpPr>
          <p:spPr>
            <a:xfrm>
              <a:off x="5615620" y="567008"/>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54" name="Google Shape;554;p70"/>
            <p:cNvSpPr/>
            <p:nvPr/>
          </p:nvSpPr>
          <p:spPr>
            <a:xfrm>
              <a:off x="3432468" y="710055"/>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55" name="Google Shape;555;p70"/>
            <p:cNvSpPr/>
            <p:nvPr/>
          </p:nvSpPr>
          <p:spPr>
            <a:xfrm>
              <a:off x="4525601" y="1248660"/>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56" name="Google Shape;556;p70"/>
            <p:cNvSpPr/>
            <p:nvPr/>
          </p:nvSpPr>
          <p:spPr>
            <a:xfrm>
              <a:off x="5978857" y="364395"/>
              <a:ext cx="441600" cy="4416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57" name="Google Shape;557;p70"/>
            <p:cNvSpPr/>
            <p:nvPr/>
          </p:nvSpPr>
          <p:spPr>
            <a:xfrm>
              <a:off x="6731594" y="792791"/>
              <a:ext cx="181800" cy="1818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58" name="Google Shape;558;p70"/>
            <p:cNvSpPr/>
            <p:nvPr/>
          </p:nvSpPr>
          <p:spPr>
            <a:xfrm>
              <a:off x="3662411" y="311971"/>
              <a:ext cx="181800" cy="1818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59" name="Google Shape;559;p70"/>
            <p:cNvSpPr/>
            <p:nvPr/>
          </p:nvSpPr>
          <p:spPr>
            <a:xfrm>
              <a:off x="5336275" y="1069089"/>
              <a:ext cx="399600" cy="3996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60" name="Google Shape;560;p70"/>
            <p:cNvSpPr/>
            <p:nvPr/>
          </p:nvSpPr>
          <p:spPr>
            <a:xfrm>
              <a:off x="7072826" y="-70721"/>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61" name="Google Shape;561;p70"/>
            <p:cNvSpPr/>
            <p:nvPr/>
          </p:nvSpPr>
          <p:spPr>
            <a:xfrm>
              <a:off x="6300723" y="-50354"/>
              <a:ext cx="181800" cy="1818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grpSp>
        <p:nvGrpSpPr>
          <p:cNvPr id="562" name="Google Shape;562;p70"/>
          <p:cNvGrpSpPr/>
          <p:nvPr/>
        </p:nvGrpSpPr>
        <p:grpSpPr>
          <a:xfrm rot="-2391473">
            <a:off x="7215780" y="1880833"/>
            <a:ext cx="2826475" cy="1129604"/>
            <a:chOff x="2872284" y="-220824"/>
            <a:chExt cx="4113186" cy="1643840"/>
          </a:xfrm>
        </p:grpSpPr>
        <p:sp>
          <p:nvSpPr>
            <p:cNvPr id="563" name="Google Shape;563;p70"/>
            <p:cNvSpPr/>
            <p:nvPr/>
          </p:nvSpPr>
          <p:spPr>
            <a:xfrm>
              <a:off x="4547119" y="309612"/>
              <a:ext cx="441600" cy="4416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64" name="Google Shape;564;p70"/>
            <p:cNvSpPr/>
            <p:nvPr/>
          </p:nvSpPr>
          <p:spPr>
            <a:xfrm>
              <a:off x="5192632" y="-61253"/>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65" name="Google Shape;565;p70"/>
            <p:cNvSpPr/>
            <p:nvPr/>
          </p:nvSpPr>
          <p:spPr>
            <a:xfrm>
              <a:off x="5615620" y="567008"/>
              <a:ext cx="181800" cy="1818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66" name="Google Shape;566;p70"/>
            <p:cNvSpPr/>
            <p:nvPr/>
          </p:nvSpPr>
          <p:spPr>
            <a:xfrm>
              <a:off x="2872284" y="-19038"/>
              <a:ext cx="181800" cy="181800"/>
            </a:xfrm>
            <a:prstGeom prst="ellipse">
              <a:avLst/>
            </a:prstGeom>
            <a:solidFill>
              <a:srgbClr val="F59B3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67" name="Google Shape;567;p70"/>
            <p:cNvSpPr/>
            <p:nvPr/>
          </p:nvSpPr>
          <p:spPr>
            <a:xfrm>
              <a:off x="5175380" y="981416"/>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68" name="Google Shape;568;p70"/>
            <p:cNvSpPr/>
            <p:nvPr/>
          </p:nvSpPr>
          <p:spPr>
            <a:xfrm>
              <a:off x="6543870" y="222526"/>
              <a:ext cx="441600" cy="441600"/>
            </a:xfrm>
            <a:prstGeom prst="ellipse">
              <a:avLst/>
            </a:prstGeom>
            <a:solidFill>
              <a:srgbClr val="F9C28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69" name="Google Shape;569;p70"/>
            <p:cNvSpPr/>
            <p:nvPr/>
          </p:nvSpPr>
          <p:spPr>
            <a:xfrm>
              <a:off x="5714151" y="-220824"/>
              <a:ext cx="441600" cy="4416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70" name="Google Shape;570;p70"/>
            <p:cNvSpPr/>
            <p:nvPr/>
          </p:nvSpPr>
          <p:spPr>
            <a:xfrm>
              <a:off x="3662411" y="311971"/>
              <a:ext cx="181800" cy="181800"/>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sng" strike="noStrike" cap="none">
                <a:solidFill>
                  <a:srgbClr val="FFFFFF"/>
                </a:solidFill>
                <a:latin typeface="Arial"/>
                <a:ea typeface="Arial"/>
                <a:cs typeface="Arial"/>
                <a:sym typeface="Arial"/>
              </a:endParaRPr>
            </a:p>
          </p:txBody>
        </p:sp>
        <p:sp>
          <p:nvSpPr>
            <p:cNvPr id="571" name="Google Shape;571;p70"/>
            <p:cNvSpPr/>
            <p:nvPr/>
          </p:nvSpPr>
          <p:spPr>
            <a:xfrm>
              <a:off x="5934975" y="939630"/>
              <a:ext cx="399600" cy="399600"/>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grpSp>
        <p:nvGrpSpPr>
          <p:cNvPr id="572" name="Google Shape;572;p70"/>
          <p:cNvGrpSpPr/>
          <p:nvPr/>
        </p:nvGrpSpPr>
        <p:grpSpPr>
          <a:xfrm>
            <a:off x="7896165" y="2784525"/>
            <a:ext cx="1141079" cy="529583"/>
            <a:chOff x="7896165" y="1336725"/>
            <a:chExt cx="1141079" cy="529583"/>
          </a:xfrm>
        </p:grpSpPr>
        <p:sp>
          <p:nvSpPr>
            <p:cNvPr id="573" name="Google Shape;573;p70"/>
            <p:cNvSpPr/>
            <p:nvPr/>
          </p:nvSpPr>
          <p:spPr>
            <a:xfrm rot="3035448">
              <a:off x="8636220" y="1404601"/>
              <a:ext cx="333147" cy="333147"/>
            </a:xfrm>
            <a:prstGeom prst="ellipse">
              <a:avLst/>
            </a:prstGeom>
            <a:solidFill>
              <a:srgbClr val="8071A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574" name="Google Shape;574;p70"/>
            <p:cNvSpPr/>
            <p:nvPr/>
          </p:nvSpPr>
          <p:spPr>
            <a:xfrm rot="3035753">
              <a:off x="7924088" y="1701330"/>
              <a:ext cx="137054" cy="137054"/>
            </a:xfrm>
            <a:prstGeom prst="ellipse">
              <a:avLst/>
            </a:prstGeom>
            <a:solidFill>
              <a:srgbClr val="AE9FC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sp>
        <p:nvSpPr>
          <p:cNvPr id="575" name="Google Shape;575;p70"/>
          <p:cNvSpPr txBox="1"/>
          <p:nvPr/>
        </p:nvSpPr>
        <p:spPr>
          <a:xfrm>
            <a:off x="311708" y="744575"/>
            <a:ext cx="8520600" cy="2052600"/>
          </a:xfrm>
          <a:prstGeom prst="rect">
            <a:avLst/>
          </a:prstGeom>
          <a:noFill/>
          <a:ln>
            <a:noFill/>
          </a:ln>
        </p:spPr>
        <p:txBody>
          <a:bodyPr spcFirstLastPara="1" wrap="square" lIns="0" tIns="0" rIns="0" bIns="0" anchor="b" anchorCtr="0">
            <a:noAutofit/>
          </a:bodyPr>
          <a:lstStyle/>
          <a:p>
            <a:pPr marL="0" lvl="0" indent="0" algn="ctr" rtl="0">
              <a:lnSpc>
                <a:spcPct val="90000"/>
              </a:lnSpc>
              <a:spcBef>
                <a:spcPts val="0"/>
              </a:spcBef>
              <a:spcAft>
                <a:spcPts val="0"/>
              </a:spcAft>
              <a:buNone/>
            </a:pPr>
            <a:endParaRPr sz="5200">
              <a:solidFill>
                <a:srgbClr val="68C6E2"/>
              </a:solidFill>
              <a:latin typeface="Avenir"/>
              <a:ea typeface="Avenir"/>
              <a:cs typeface="Avenir"/>
              <a:sym typeface="Avenir"/>
            </a:endParaRPr>
          </a:p>
        </p:txBody>
      </p:sp>
      <p:sp>
        <p:nvSpPr>
          <p:cNvPr id="576" name="Google Shape;576;p70"/>
          <p:cNvSpPr txBox="1"/>
          <p:nvPr/>
        </p:nvSpPr>
        <p:spPr>
          <a:xfrm>
            <a:off x="311700" y="2834125"/>
            <a:ext cx="8520600" cy="7926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endParaRPr sz="2800">
              <a:solidFill>
                <a:srgbClr val="26294D"/>
              </a:solidFill>
              <a:latin typeface="Avenir"/>
              <a:ea typeface="Avenir"/>
              <a:cs typeface="Avenir"/>
              <a:sym typeface="Avenir"/>
            </a:endParaRPr>
          </a:p>
        </p:txBody>
      </p:sp>
      <p:sp>
        <p:nvSpPr>
          <p:cNvPr id="577" name="Google Shape;577;p70"/>
          <p:cNvSpPr txBox="1">
            <a:spLocks noGrp="1"/>
          </p:cNvSpPr>
          <p:nvPr>
            <p:ph type="ctrTitle"/>
          </p:nvPr>
        </p:nvSpPr>
        <p:spPr>
          <a:xfrm>
            <a:off x="1967550" y="1407000"/>
            <a:ext cx="5071500" cy="1584000"/>
          </a:xfrm>
          <a:prstGeom prst="rect">
            <a:avLst/>
          </a:prstGeom>
          <a:noFill/>
          <a:ln>
            <a:noFill/>
          </a:ln>
        </p:spPr>
        <p:txBody>
          <a:bodyPr spcFirstLastPara="1" wrap="square" lIns="0" tIns="0" rIns="0" bIns="0" anchor="b" anchorCtr="0">
            <a:noAutofit/>
          </a:bodyPr>
          <a:lstStyle>
            <a:lvl1pPr lvl="0" algn="ctr" rtl="0">
              <a:lnSpc>
                <a:spcPct val="90000"/>
              </a:lnSpc>
              <a:spcBef>
                <a:spcPts val="0"/>
              </a:spcBef>
              <a:spcAft>
                <a:spcPts val="0"/>
              </a:spcAft>
              <a:buClr>
                <a:schemeClr val="dk1"/>
              </a:buClr>
              <a:buSzPts val="3600"/>
              <a:buFont typeface="Avenir"/>
              <a:buNone/>
              <a:defRPr sz="3600">
                <a:solidFill>
                  <a:schemeClr val="dk1"/>
                </a:solidFill>
              </a:defRPr>
            </a:lvl1pPr>
            <a:lvl2pPr lvl="1" algn="ctr" rtl="0">
              <a:spcBef>
                <a:spcPts val="0"/>
              </a:spcBef>
              <a:spcAft>
                <a:spcPts val="0"/>
              </a:spcAft>
              <a:buClr>
                <a:schemeClr val="dk1"/>
              </a:buClr>
              <a:buSzPts val="1400"/>
              <a:buNone/>
              <a:defRPr>
                <a:solidFill>
                  <a:schemeClr val="dk1"/>
                </a:solidFill>
              </a:defRPr>
            </a:lvl2pPr>
            <a:lvl3pPr lvl="2" algn="ctr" rtl="0">
              <a:spcBef>
                <a:spcPts val="0"/>
              </a:spcBef>
              <a:spcAft>
                <a:spcPts val="0"/>
              </a:spcAft>
              <a:buClr>
                <a:schemeClr val="dk1"/>
              </a:buClr>
              <a:buSzPts val="1400"/>
              <a:buNone/>
              <a:defRPr>
                <a:solidFill>
                  <a:schemeClr val="dk1"/>
                </a:solidFill>
              </a:defRPr>
            </a:lvl3pPr>
            <a:lvl4pPr lvl="3" algn="ctr" rtl="0">
              <a:spcBef>
                <a:spcPts val="0"/>
              </a:spcBef>
              <a:spcAft>
                <a:spcPts val="0"/>
              </a:spcAft>
              <a:buClr>
                <a:schemeClr val="dk1"/>
              </a:buClr>
              <a:buSzPts val="1400"/>
              <a:buNone/>
              <a:defRPr>
                <a:solidFill>
                  <a:schemeClr val="dk1"/>
                </a:solidFill>
              </a:defRPr>
            </a:lvl4pPr>
            <a:lvl5pPr lvl="4" algn="ctr" rtl="0">
              <a:spcBef>
                <a:spcPts val="0"/>
              </a:spcBef>
              <a:spcAft>
                <a:spcPts val="0"/>
              </a:spcAft>
              <a:buClr>
                <a:schemeClr val="dk1"/>
              </a:buClr>
              <a:buSzPts val="1400"/>
              <a:buNone/>
              <a:defRPr>
                <a:solidFill>
                  <a:schemeClr val="dk1"/>
                </a:solidFill>
              </a:defRPr>
            </a:lvl5pPr>
            <a:lvl6pPr lvl="5" algn="ctr" rtl="0">
              <a:spcBef>
                <a:spcPts val="0"/>
              </a:spcBef>
              <a:spcAft>
                <a:spcPts val="0"/>
              </a:spcAft>
              <a:buClr>
                <a:schemeClr val="dk1"/>
              </a:buClr>
              <a:buSzPts val="1400"/>
              <a:buNone/>
              <a:defRPr>
                <a:solidFill>
                  <a:schemeClr val="dk1"/>
                </a:solidFill>
              </a:defRPr>
            </a:lvl6pPr>
            <a:lvl7pPr lvl="6" algn="ctr" rtl="0">
              <a:spcBef>
                <a:spcPts val="0"/>
              </a:spcBef>
              <a:spcAft>
                <a:spcPts val="0"/>
              </a:spcAft>
              <a:buClr>
                <a:schemeClr val="dk1"/>
              </a:buClr>
              <a:buSzPts val="1400"/>
              <a:buNone/>
              <a:defRPr>
                <a:solidFill>
                  <a:schemeClr val="dk1"/>
                </a:solidFill>
              </a:defRPr>
            </a:lvl7pPr>
            <a:lvl8pPr lvl="7" algn="ctr" rtl="0">
              <a:spcBef>
                <a:spcPts val="0"/>
              </a:spcBef>
              <a:spcAft>
                <a:spcPts val="0"/>
              </a:spcAft>
              <a:buClr>
                <a:schemeClr val="dk1"/>
              </a:buClr>
              <a:buSzPts val="1400"/>
              <a:buNone/>
              <a:defRPr>
                <a:solidFill>
                  <a:schemeClr val="dk1"/>
                </a:solidFill>
              </a:defRPr>
            </a:lvl8pPr>
            <a:lvl9pPr lvl="8" algn="ctr" rtl="0">
              <a:spcBef>
                <a:spcPts val="0"/>
              </a:spcBef>
              <a:spcAft>
                <a:spcPts val="0"/>
              </a:spcAft>
              <a:buClr>
                <a:schemeClr val="dk1"/>
              </a:buClr>
              <a:buSzPts val="1400"/>
              <a:buNone/>
              <a:defRPr>
                <a:solidFill>
                  <a:schemeClr val="dk1"/>
                </a:solidFill>
              </a:defRPr>
            </a:lvl9pPr>
          </a:lstStyle>
          <a:p>
            <a:endParaRPr/>
          </a:p>
        </p:txBody>
      </p:sp>
      <p:sp>
        <p:nvSpPr>
          <p:cNvPr id="578" name="Google Shape;578;p70"/>
          <p:cNvSpPr txBox="1">
            <a:spLocks noGrp="1"/>
          </p:cNvSpPr>
          <p:nvPr>
            <p:ph type="subTitle" idx="1"/>
          </p:nvPr>
        </p:nvSpPr>
        <p:spPr>
          <a:xfrm>
            <a:off x="2592000" y="3161525"/>
            <a:ext cx="3960000" cy="864000"/>
          </a:xfrm>
          <a:prstGeom prst="rect">
            <a:avLst/>
          </a:prstGeom>
          <a:noFill/>
          <a:ln>
            <a:noFill/>
          </a:ln>
        </p:spPr>
        <p:txBody>
          <a:bodyPr spcFirstLastPara="1" wrap="square" lIns="0" tIns="0" rIns="0" bIns="0" anchor="t" anchorCtr="0">
            <a:noAutofit/>
          </a:bodyPr>
          <a:lstStyle>
            <a:lvl1pPr lvl="0" algn="ctr" rtl="0">
              <a:lnSpc>
                <a:spcPct val="90000"/>
              </a:lnSpc>
              <a:spcBef>
                <a:spcPts val="0"/>
              </a:spcBef>
              <a:spcAft>
                <a:spcPts val="0"/>
              </a:spcAft>
              <a:buClr>
                <a:schemeClr val="dk2"/>
              </a:buClr>
              <a:buSzPts val="1800"/>
              <a:buNone/>
              <a:defRPr sz="1800">
                <a:solidFill>
                  <a:schemeClr val="dk2"/>
                </a:solidFill>
              </a:defRPr>
            </a:lvl1pPr>
            <a:lvl2pPr lvl="1" algn="ctr" rtl="0">
              <a:lnSpc>
                <a:spcPct val="95000"/>
              </a:lnSpc>
              <a:spcBef>
                <a:spcPts val="0"/>
              </a:spcBef>
              <a:spcAft>
                <a:spcPts val="0"/>
              </a:spcAft>
              <a:buClr>
                <a:schemeClr val="dk2"/>
              </a:buClr>
              <a:buSzPts val="1500"/>
              <a:buNone/>
              <a:defRPr sz="1500">
                <a:solidFill>
                  <a:schemeClr val="dk2"/>
                </a:solidFill>
              </a:defRPr>
            </a:lvl2pPr>
            <a:lvl3pPr lvl="2" algn="ctr" rtl="0">
              <a:lnSpc>
                <a:spcPct val="95000"/>
              </a:lnSpc>
              <a:spcBef>
                <a:spcPts val="0"/>
              </a:spcBef>
              <a:spcAft>
                <a:spcPts val="0"/>
              </a:spcAft>
              <a:buClr>
                <a:schemeClr val="dk2"/>
              </a:buClr>
              <a:buSzPts val="1350"/>
              <a:buNone/>
              <a:defRPr sz="1350">
                <a:solidFill>
                  <a:schemeClr val="dk2"/>
                </a:solidFill>
              </a:defRPr>
            </a:lvl3pPr>
            <a:lvl4pPr lvl="3" algn="ctr" rtl="0">
              <a:lnSpc>
                <a:spcPct val="95000"/>
              </a:lnSpc>
              <a:spcBef>
                <a:spcPts val="0"/>
              </a:spcBef>
              <a:spcAft>
                <a:spcPts val="0"/>
              </a:spcAft>
              <a:buClr>
                <a:schemeClr val="dk2"/>
              </a:buClr>
              <a:buSzPts val="1200"/>
              <a:buNone/>
              <a:defRPr sz="1200">
                <a:solidFill>
                  <a:schemeClr val="dk2"/>
                </a:solidFill>
              </a:defRPr>
            </a:lvl4pPr>
            <a:lvl5pPr lvl="4" algn="ctr" rtl="0">
              <a:lnSpc>
                <a:spcPct val="95000"/>
              </a:lnSpc>
              <a:spcBef>
                <a:spcPts val="0"/>
              </a:spcBef>
              <a:spcAft>
                <a:spcPts val="0"/>
              </a:spcAft>
              <a:buClr>
                <a:schemeClr val="dk2"/>
              </a:buClr>
              <a:buSzPts val="1200"/>
              <a:buNone/>
              <a:defRPr sz="1200">
                <a:solidFill>
                  <a:schemeClr val="dk2"/>
                </a:solidFill>
              </a:defRPr>
            </a:lvl5pPr>
            <a:lvl6pPr lvl="5" algn="ctr" rtl="0">
              <a:lnSpc>
                <a:spcPct val="90000"/>
              </a:lnSpc>
              <a:spcBef>
                <a:spcPts val="375"/>
              </a:spcBef>
              <a:spcAft>
                <a:spcPts val="0"/>
              </a:spcAft>
              <a:buClr>
                <a:schemeClr val="dk2"/>
              </a:buClr>
              <a:buSzPts val="1200"/>
              <a:buNone/>
              <a:defRPr sz="1200">
                <a:solidFill>
                  <a:schemeClr val="dk2"/>
                </a:solidFill>
              </a:defRPr>
            </a:lvl6pPr>
            <a:lvl7pPr lvl="6" algn="ctr" rtl="0">
              <a:lnSpc>
                <a:spcPct val="90000"/>
              </a:lnSpc>
              <a:spcBef>
                <a:spcPts val="375"/>
              </a:spcBef>
              <a:spcAft>
                <a:spcPts val="0"/>
              </a:spcAft>
              <a:buClr>
                <a:schemeClr val="dk2"/>
              </a:buClr>
              <a:buSzPts val="1200"/>
              <a:buNone/>
              <a:defRPr sz="1200">
                <a:solidFill>
                  <a:schemeClr val="dk2"/>
                </a:solidFill>
              </a:defRPr>
            </a:lvl7pPr>
            <a:lvl8pPr lvl="7" algn="ctr" rtl="0">
              <a:lnSpc>
                <a:spcPct val="90000"/>
              </a:lnSpc>
              <a:spcBef>
                <a:spcPts val="375"/>
              </a:spcBef>
              <a:spcAft>
                <a:spcPts val="0"/>
              </a:spcAft>
              <a:buClr>
                <a:schemeClr val="dk2"/>
              </a:buClr>
              <a:buSzPts val="1200"/>
              <a:buNone/>
              <a:defRPr sz="1200">
                <a:solidFill>
                  <a:schemeClr val="dk2"/>
                </a:solidFill>
              </a:defRPr>
            </a:lvl8pPr>
            <a:lvl9pPr lvl="8" algn="ctr" rtl="0">
              <a:lnSpc>
                <a:spcPct val="90000"/>
              </a:lnSpc>
              <a:spcBef>
                <a:spcPts val="375"/>
              </a:spcBef>
              <a:spcAft>
                <a:spcPts val="0"/>
              </a:spcAft>
              <a:buClr>
                <a:schemeClr val="dk2"/>
              </a:buClr>
              <a:buSzPts val="1200"/>
              <a:buNone/>
              <a:defRPr sz="1200">
                <a:solidFill>
                  <a:schemeClr val="dk2"/>
                </a:solidFill>
              </a:defRPr>
            </a:lvl9pPr>
          </a:lstStyle>
          <a:p>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with chart">
  <p:cSld name="Title with chart">
    <p:spTree>
      <p:nvGrpSpPr>
        <p:cNvPr id="1" name="Shape 579"/>
        <p:cNvGrpSpPr/>
        <p:nvPr/>
      </p:nvGrpSpPr>
      <p:grpSpPr>
        <a:xfrm>
          <a:off x="0" y="0"/>
          <a:ext cx="0" cy="0"/>
          <a:chOff x="0" y="0"/>
          <a:chExt cx="0" cy="0"/>
        </a:xfrm>
      </p:grpSpPr>
      <p:sp>
        <p:nvSpPr>
          <p:cNvPr id="580" name="Google Shape;580;p71"/>
          <p:cNvSpPr txBox="1">
            <a:spLocks noGrp="1"/>
          </p:cNvSpPr>
          <p:nvPr>
            <p:ph type="body" idx="1"/>
          </p:nvPr>
        </p:nvSpPr>
        <p:spPr>
          <a:xfrm>
            <a:off x="252000" y="1440001"/>
            <a:ext cx="2736000" cy="1080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200"/>
              <a:buNone/>
              <a:defRPr sz="1200"/>
            </a:lvl1pPr>
            <a:lvl2pPr marL="914400" lvl="1" indent="-228600" algn="l" rtl="0">
              <a:lnSpc>
                <a:spcPct val="95000"/>
              </a:lnSpc>
              <a:spcBef>
                <a:spcPts val="0"/>
              </a:spcBef>
              <a:spcAft>
                <a:spcPts val="0"/>
              </a:spcAft>
              <a:buClr>
                <a:schemeClr val="dk1"/>
              </a:buClr>
              <a:buSzPts val="1050"/>
              <a:buNone/>
              <a:defRPr sz="1050"/>
            </a:lvl2pPr>
            <a:lvl3pPr marL="1371600" lvl="2" indent="-228600" algn="l" rtl="0">
              <a:lnSpc>
                <a:spcPct val="95000"/>
              </a:lnSpc>
              <a:spcBef>
                <a:spcPts val="0"/>
              </a:spcBef>
              <a:spcAft>
                <a:spcPts val="0"/>
              </a:spcAft>
              <a:buClr>
                <a:schemeClr val="dk1"/>
              </a:buClr>
              <a:buSzPts val="900"/>
              <a:buNone/>
              <a:defRPr sz="900"/>
            </a:lvl3pPr>
            <a:lvl4pPr marL="1828800" lvl="3" indent="-228600" algn="l" rtl="0">
              <a:lnSpc>
                <a:spcPct val="95000"/>
              </a:lnSpc>
              <a:spcBef>
                <a:spcPts val="0"/>
              </a:spcBef>
              <a:spcAft>
                <a:spcPts val="0"/>
              </a:spcAft>
              <a:buClr>
                <a:schemeClr val="dk1"/>
              </a:buClr>
              <a:buSzPts val="750"/>
              <a:buNone/>
              <a:defRPr sz="750"/>
            </a:lvl4pPr>
            <a:lvl5pPr marL="2286000" lvl="4" indent="-228600" algn="l" rtl="0">
              <a:lnSpc>
                <a:spcPct val="95000"/>
              </a:lnSpc>
              <a:spcBef>
                <a:spcPts val="0"/>
              </a:spcBef>
              <a:spcAft>
                <a:spcPts val="0"/>
              </a:spcAft>
              <a:buClr>
                <a:schemeClr val="dk1"/>
              </a:buClr>
              <a:buSzPts val="750"/>
              <a:buNone/>
              <a:defRPr sz="750"/>
            </a:lvl5pPr>
            <a:lvl6pPr marL="2743200" lvl="5" indent="-228600" algn="l" rtl="0">
              <a:lnSpc>
                <a:spcPct val="90000"/>
              </a:lnSpc>
              <a:spcBef>
                <a:spcPts val="375"/>
              </a:spcBef>
              <a:spcAft>
                <a:spcPts val="0"/>
              </a:spcAft>
              <a:buClr>
                <a:schemeClr val="dk1"/>
              </a:buClr>
              <a:buSzPts val="750"/>
              <a:buNone/>
              <a:defRPr sz="750"/>
            </a:lvl6pPr>
            <a:lvl7pPr marL="3200400" lvl="6" indent="-228600" algn="l" rtl="0">
              <a:lnSpc>
                <a:spcPct val="90000"/>
              </a:lnSpc>
              <a:spcBef>
                <a:spcPts val="375"/>
              </a:spcBef>
              <a:spcAft>
                <a:spcPts val="0"/>
              </a:spcAft>
              <a:buClr>
                <a:schemeClr val="dk1"/>
              </a:buClr>
              <a:buSzPts val="750"/>
              <a:buNone/>
              <a:defRPr sz="750"/>
            </a:lvl7pPr>
            <a:lvl8pPr marL="3657600" lvl="7" indent="-228600" algn="l" rtl="0">
              <a:lnSpc>
                <a:spcPct val="90000"/>
              </a:lnSpc>
              <a:spcBef>
                <a:spcPts val="375"/>
              </a:spcBef>
              <a:spcAft>
                <a:spcPts val="0"/>
              </a:spcAft>
              <a:buClr>
                <a:schemeClr val="dk1"/>
              </a:buClr>
              <a:buSzPts val="750"/>
              <a:buNone/>
              <a:defRPr sz="750"/>
            </a:lvl8pPr>
            <a:lvl9pPr marL="4114800" lvl="8" indent="-228600" algn="l" rtl="0">
              <a:lnSpc>
                <a:spcPct val="90000"/>
              </a:lnSpc>
              <a:spcBef>
                <a:spcPts val="375"/>
              </a:spcBef>
              <a:spcAft>
                <a:spcPts val="0"/>
              </a:spcAft>
              <a:buClr>
                <a:schemeClr val="dk1"/>
              </a:buClr>
              <a:buSzPts val="750"/>
              <a:buNone/>
              <a:defRPr sz="750"/>
            </a:lvl9pPr>
          </a:lstStyle>
          <a:p>
            <a:endParaRPr/>
          </a:p>
        </p:txBody>
      </p:sp>
      <p:sp>
        <p:nvSpPr>
          <p:cNvPr id="581" name="Google Shape;581;p71"/>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lvl="0" indent="0" algn="l" rtl="0">
              <a:spcBef>
                <a:spcPts val="0"/>
              </a:spcBef>
              <a:buNone/>
              <a:defRPr/>
            </a:lvl1pPr>
            <a:lvl2pPr marL="0" lvl="1" indent="0" algn="l" rtl="0">
              <a:spcBef>
                <a:spcPts val="0"/>
              </a:spcBef>
              <a:buNone/>
              <a:defRPr/>
            </a:lvl2pPr>
            <a:lvl3pPr marL="0" lvl="2" indent="0" algn="l" rtl="0">
              <a:spcBef>
                <a:spcPts val="0"/>
              </a:spcBef>
              <a:buNone/>
              <a:defRPr/>
            </a:lvl3pPr>
            <a:lvl4pPr marL="0" lvl="3" indent="0" algn="l" rtl="0">
              <a:spcBef>
                <a:spcPts val="0"/>
              </a:spcBef>
              <a:buNone/>
              <a:defRPr/>
            </a:lvl4pPr>
            <a:lvl5pPr marL="0" lvl="4" indent="0" algn="l" rtl="0">
              <a:spcBef>
                <a:spcPts val="0"/>
              </a:spcBef>
              <a:buNone/>
              <a:defRPr/>
            </a:lvl5pPr>
            <a:lvl6pPr marL="0" lvl="5" indent="0" algn="l" rtl="0">
              <a:spcBef>
                <a:spcPts val="0"/>
              </a:spcBef>
              <a:buNone/>
              <a:defRPr/>
            </a:lvl6pPr>
            <a:lvl7pPr marL="0" lvl="6" indent="0" algn="l" rtl="0">
              <a:spcBef>
                <a:spcPts val="0"/>
              </a:spcBef>
              <a:buNone/>
              <a:defRPr/>
            </a:lvl7pPr>
            <a:lvl8pPr marL="0" lvl="7" indent="0" algn="l" rtl="0">
              <a:spcBef>
                <a:spcPts val="0"/>
              </a:spcBef>
              <a:buNone/>
              <a:defRPr/>
            </a:lvl8pPr>
            <a:lvl9pPr marL="0" lvl="8" indent="0" algn="l" rtl="0">
              <a:spcBef>
                <a:spcPts val="0"/>
              </a:spcBef>
              <a:buNone/>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582" name="Google Shape;582;p71"/>
          <p:cNvSpPr txBox="1">
            <a:spLocks noGrp="1"/>
          </p:cNvSpPr>
          <p:nvPr>
            <p:ph type="title"/>
          </p:nvPr>
        </p:nvSpPr>
        <p:spPr>
          <a:xfrm>
            <a:off x="252000" y="198000"/>
            <a:ext cx="6480000" cy="864000"/>
          </a:xfrm>
          <a:prstGeom prst="rect">
            <a:avLst/>
          </a:prstGeom>
          <a:noFill/>
          <a:ln>
            <a:noFill/>
          </a:ln>
        </p:spPr>
        <p:txBody>
          <a:bodyPr spcFirstLastPara="1" wrap="square" lIns="0" tIns="0" rIns="0" bIns="0" anchor="t" anchorCtr="0">
            <a:noAutofit/>
          </a:bodyPr>
          <a:lstStyle>
            <a:lvl1pPr lvl="0" algn="l" rtl="0">
              <a:lnSpc>
                <a:spcPct val="90000"/>
              </a:lnSpc>
              <a:spcBef>
                <a:spcPts val="0"/>
              </a:spcBef>
              <a:spcAft>
                <a:spcPts val="0"/>
              </a:spcAft>
              <a:buClr>
                <a:schemeClr val="accent5"/>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83" name="Google Shape;583;p71"/>
          <p:cNvSpPr txBox="1">
            <a:spLocks noGrp="1"/>
          </p:cNvSpPr>
          <p:nvPr>
            <p:ph type="body" idx="2"/>
          </p:nvPr>
        </p:nvSpPr>
        <p:spPr>
          <a:xfrm>
            <a:off x="3132000" y="1440001"/>
            <a:ext cx="5760000" cy="32277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300"/>
              <a:buFont typeface="Avenir"/>
              <a:buNone/>
              <a:defRPr/>
            </a:lvl1pPr>
            <a:lvl2pPr marL="914400" lvl="1" indent="-342900" algn="l" rtl="0">
              <a:lnSpc>
                <a:spcPct val="95000"/>
              </a:lnSpc>
              <a:spcBef>
                <a:spcPts val="0"/>
              </a:spcBef>
              <a:spcAft>
                <a:spcPts val="0"/>
              </a:spcAft>
              <a:buClr>
                <a:schemeClr val="dk1"/>
              </a:buClr>
              <a:buSzPts val="1800"/>
              <a:buChar char="•"/>
              <a:defRPr/>
            </a:lvl2pPr>
            <a:lvl3pPr marL="1371600" lvl="2" indent="-342900" algn="l" rtl="0">
              <a:lnSpc>
                <a:spcPct val="95000"/>
              </a:lnSpc>
              <a:spcBef>
                <a:spcPts val="0"/>
              </a:spcBef>
              <a:spcAft>
                <a:spcPts val="0"/>
              </a:spcAft>
              <a:buClr>
                <a:schemeClr val="dk1"/>
              </a:buClr>
              <a:buSzPts val="1800"/>
              <a:buChar char="•"/>
              <a:defRPr/>
            </a:lvl3pPr>
            <a:lvl4pPr marL="1828800" lvl="3" indent="-342900" algn="l" rtl="0">
              <a:lnSpc>
                <a:spcPct val="95000"/>
              </a:lnSpc>
              <a:spcBef>
                <a:spcPts val="0"/>
              </a:spcBef>
              <a:spcAft>
                <a:spcPts val="0"/>
              </a:spcAft>
              <a:buClr>
                <a:schemeClr val="dk1"/>
              </a:buClr>
              <a:buSzPts val="1800"/>
              <a:buChar char="•"/>
              <a:defRPr/>
            </a:lvl4pPr>
            <a:lvl5pPr marL="2286000" lvl="4" indent="-342900" algn="l" rtl="0">
              <a:lnSpc>
                <a:spcPct val="95000"/>
              </a:lnSpc>
              <a:spcBef>
                <a:spcPts val="0"/>
              </a:spcBef>
              <a:spcAft>
                <a:spcPts val="0"/>
              </a:spcAft>
              <a:buClr>
                <a:schemeClr val="dk1"/>
              </a:buClr>
              <a:buSzPts val="1800"/>
              <a:buChar char="•"/>
              <a:defRPr/>
            </a:lvl5pPr>
            <a:lvl6pPr marL="2743200" lvl="5" indent="-342900" algn="l" rtl="0">
              <a:lnSpc>
                <a:spcPct val="90000"/>
              </a:lnSpc>
              <a:spcBef>
                <a:spcPts val="375"/>
              </a:spcBef>
              <a:spcAft>
                <a:spcPts val="0"/>
              </a:spcAft>
              <a:buClr>
                <a:schemeClr val="dk1"/>
              </a:buClr>
              <a:buSzPts val="1800"/>
              <a:buChar char="•"/>
              <a:defRPr/>
            </a:lvl6pPr>
            <a:lvl7pPr marL="3200400" lvl="6" indent="-342900" algn="l" rtl="0">
              <a:lnSpc>
                <a:spcPct val="90000"/>
              </a:lnSpc>
              <a:spcBef>
                <a:spcPts val="375"/>
              </a:spcBef>
              <a:spcAft>
                <a:spcPts val="0"/>
              </a:spcAft>
              <a:buClr>
                <a:schemeClr val="dk1"/>
              </a:buClr>
              <a:buSzPts val="1800"/>
              <a:buChar char="•"/>
              <a:defRPr/>
            </a:lvl7pPr>
            <a:lvl8pPr marL="3657600" lvl="7" indent="-342900" algn="l" rtl="0">
              <a:lnSpc>
                <a:spcPct val="90000"/>
              </a:lnSpc>
              <a:spcBef>
                <a:spcPts val="375"/>
              </a:spcBef>
              <a:spcAft>
                <a:spcPts val="0"/>
              </a:spcAft>
              <a:buClr>
                <a:schemeClr val="dk1"/>
              </a:buClr>
              <a:buSzPts val="1800"/>
              <a:buChar char="•"/>
              <a:defRPr/>
            </a:lvl8pPr>
            <a:lvl9pPr marL="4114800" lvl="8" indent="-342900" algn="l" rtl="0">
              <a:lnSpc>
                <a:spcPct val="90000"/>
              </a:lnSpc>
              <a:spcBef>
                <a:spcPts val="375"/>
              </a:spcBef>
              <a:spcAft>
                <a:spcPts val="0"/>
              </a:spcAft>
              <a:buClr>
                <a:schemeClr val="dk1"/>
              </a:buClr>
              <a:buSzPts val="1800"/>
              <a:buChar char="•"/>
              <a:defRPr/>
            </a:lvl9pPr>
          </a:lstStyle>
          <a:p>
            <a:endParaRPr/>
          </a:p>
        </p:txBody>
      </p:sp>
      <p:sp>
        <p:nvSpPr>
          <p:cNvPr id="584" name="Google Shape;584;p71"/>
          <p:cNvSpPr txBox="1">
            <a:spLocks noGrp="1"/>
          </p:cNvSpPr>
          <p:nvPr>
            <p:ph type="body" idx="3"/>
          </p:nvPr>
        </p:nvSpPr>
        <p:spPr>
          <a:xfrm>
            <a:off x="252000" y="3407025"/>
            <a:ext cx="2736000" cy="1080000"/>
          </a:xfrm>
          <a:prstGeom prst="rect">
            <a:avLst/>
          </a:prstGeom>
          <a:noFill/>
          <a:ln>
            <a:noFill/>
          </a:ln>
        </p:spPr>
        <p:txBody>
          <a:bodyPr spcFirstLastPara="1" wrap="square" lIns="0" tIns="0" rIns="0" bIns="0" anchor="t" anchorCtr="0">
            <a:noAutofit/>
          </a:bodyPr>
          <a:lstStyle>
            <a:lvl1pPr marL="457200" lvl="0" indent="-228600" algn="l" rtl="0">
              <a:lnSpc>
                <a:spcPct val="95000"/>
              </a:lnSpc>
              <a:spcBef>
                <a:spcPts val="0"/>
              </a:spcBef>
              <a:spcAft>
                <a:spcPts val="0"/>
              </a:spcAft>
              <a:buClr>
                <a:schemeClr val="dk1"/>
              </a:buClr>
              <a:buSzPts val="1200"/>
              <a:buNone/>
              <a:defRPr sz="1200"/>
            </a:lvl1pPr>
            <a:lvl2pPr marL="914400" lvl="1" indent="-228600" algn="l" rtl="0">
              <a:lnSpc>
                <a:spcPct val="95000"/>
              </a:lnSpc>
              <a:spcBef>
                <a:spcPts val="0"/>
              </a:spcBef>
              <a:spcAft>
                <a:spcPts val="0"/>
              </a:spcAft>
              <a:buClr>
                <a:schemeClr val="dk1"/>
              </a:buClr>
              <a:buSzPts val="1050"/>
              <a:buNone/>
              <a:defRPr sz="1050"/>
            </a:lvl2pPr>
            <a:lvl3pPr marL="1371600" lvl="2" indent="-228600" algn="l" rtl="0">
              <a:lnSpc>
                <a:spcPct val="95000"/>
              </a:lnSpc>
              <a:spcBef>
                <a:spcPts val="0"/>
              </a:spcBef>
              <a:spcAft>
                <a:spcPts val="0"/>
              </a:spcAft>
              <a:buClr>
                <a:schemeClr val="dk1"/>
              </a:buClr>
              <a:buSzPts val="900"/>
              <a:buNone/>
              <a:defRPr sz="900"/>
            </a:lvl3pPr>
            <a:lvl4pPr marL="1828800" lvl="3" indent="-228600" algn="l" rtl="0">
              <a:lnSpc>
                <a:spcPct val="95000"/>
              </a:lnSpc>
              <a:spcBef>
                <a:spcPts val="0"/>
              </a:spcBef>
              <a:spcAft>
                <a:spcPts val="0"/>
              </a:spcAft>
              <a:buClr>
                <a:schemeClr val="dk1"/>
              </a:buClr>
              <a:buSzPts val="750"/>
              <a:buNone/>
              <a:defRPr sz="750"/>
            </a:lvl4pPr>
            <a:lvl5pPr marL="2286000" lvl="4" indent="-228600" algn="l" rtl="0">
              <a:lnSpc>
                <a:spcPct val="95000"/>
              </a:lnSpc>
              <a:spcBef>
                <a:spcPts val="0"/>
              </a:spcBef>
              <a:spcAft>
                <a:spcPts val="0"/>
              </a:spcAft>
              <a:buClr>
                <a:schemeClr val="dk1"/>
              </a:buClr>
              <a:buSzPts val="750"/>
              <a:buNone/>
              <a:defRPr sz="750"/>
            </a:lvl5pPr>
            <a:lvl6pPr marL="2743200" lvl="5" indent="-228600" algn="l" rtl="0">
              <a:lnSpc>
                <a:spcPct val="90000"/>
              </a:lnSpc>
              <a:spcBef>
                <a:spcPts val="375"/>
              </a:spcBef>
              <a:spcAft>
                <a:spcPts val="0"/>
              </a:spcAft>
              <a:buClr>
                <a:schemeClr val="dk1"/>
              </a:buClr>
              <a:buSzPts val="750"/>
              <a:buNone/>
              <a:defRPr sz="750"/>
            </a:lvl6pPr>
            <a:lvl7pPr marL="3200400" lvl="6" indent="-228600" algn="l" rtl="0">
              <a:lnSpc>
                <a:spcPct val="90000"/>
              </a:lnSpc>
              <a:spcBef>
                <a:spcPts val="375"/>
              </a:spcBef>
              <a:spcAft>
                <a:spcPts val="0"/>
              </a:spcAft>
              <a:buClr>
                <a:schemeClr val="dk1"/>
              </a:buClr>
              <a:buSzPts val="750"/>
              <a:buNone/>
              <a:defRPr sz="750"/>
            </a:lvl7pPr>
            <a:lvl8pPr marL="3657600" lvl="7" indent="-228600" algn="l" rtl="0">
              <a:lnSpc>
                <a:spcPct val="90000"/>
              </a:lnSpc>
              <a:spcBef>
                <a:spcPts val="375"/>
              </a:spcBef>
              <a:spcAft>
                <a:spcPts val="0"/>
              </a:spcAft>
              <a:buClr>
                <a:schemeClr val="dk1"/>
              </a:buClr>
              <a:buSzPts val="750"/>
              <a:buNone/>
              <a:defRPr sz="750"/>
            </a:lvl8pPr>
            <a:lvl9pPr marL="4114800" lvl="8" indent="-228600" algn="l" rtl="0">
              <a:lnSpc>
                <a:spcPct val="90000"/>
              </a:lnSpc>
              <a:spcBef>
                <a:spcPts val="375"/>
              </a:spcBef>
              <a:spcAft>
                <a:spcPts val="0"/>
              </a:spcAft>
              <a:buClr>
                <a:schemeClr val="dk1"/>
              </a:buClr>
              <a:buSzPts val="750"/>
              <a:buNone/>
              <a:defRPr sz="750"/>
            </a:lvl9pPr>
          </a:lstStyle>
          <a:p>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Blank 1">
  <p:cSld name="Blank">
    <p:spTree>
      <p:nvGrpSpPr>
        <p:cNvPr id="1" name="Shape 585"/>
        <p:cNvGrpSpPr/>
        <p:nvPr/>
      </p:nvGrpSpPr>
      <p:grpSpPr>
        <a:xfrm>
          <a:off x="0" y="0"/>
          <a:ext cx="0" cy="0"/>
          <a:chOff x="0" y="0"/>
          <a:chExt cx="0" cy="0"/>
        </a:xfrm>
      </p:grpSpPr>
      <p:sp>
        <p:nvSpPr>
          <p:cNvPr id="586" name="Google Shape;586;p72"/>
          <p:cNvSpPr txBox="1">
            <a:spLocks noGrp="1"/>
          </p:cNvSpPr>
          <p:nvPr>
            <p:ph type="title"/>
          </p:nvPr>
        </p:nvSpPr>
        <p:spPr>
          <a:xfrm>
            <a:off x="252000" y="348021"/>
            <a:ext cx="6480000" cy="432000"/>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accent5"/>
              </a:buClr>
              <a:buSzPts val="3000"/>
              <a:buFont typeface="Avenir"/>
              <a:buNone/>
              <a:defRPr sz="3000" b="0" i="0" u="none" strike="noStrike" cap="none">
                <a:solidFill>
                  <a:schemeClr val="accent5"/>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6" Type="http://schemas.openxmlformats.org/officeDocument/2006/relationships/image" Target="../media/image1.png"/><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theme" Target="../theme/theme3.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image" Target="../media/image1.png"/><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theme" Target="../theme/theme4.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10.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5.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pic>
        <p:nvPicPr>
          <p:cNvPr id="51" name="Google Shape;51;p13"/>
          <p:cNvPicPr preferRelativeResize="0"/>
          <p:nvPr/>
        </p:nvPicPr>
        <p:blipFill>
          <a:blip r:embed="rId17">
            <a:alphaModFix/>
          </a:blip>
          <a:stretch>
            <a:fillRect/>
          </a:stretch>
        </p:blipFill>
        <p:spPr>
          <a:xfrm>
            <a:off x="8191825" y="198010"/>
            <a:ext cx="725529" cy="725529"/>
          </a:xfrm>
          <a:prstGeom prst="rect">
            <a:avLst/>
          </a:prstGeom>
          <a:noFill/>
          <a:ln>
            <a:noFill/>
          </a:ln>
        </p:spPr>
      </p:pic>
      <p:sp>
        <p:nvSpPr>
          <p:cNvPr id="52" name="Google Shape;52;p13"/>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dk2"/>
              </a:buClr>
              <a:buSzPts val="3000"/>
              <a:buFont typeface="Avenir"/>
              <a:buNone/>
              <a:defRPr sz="3000" b="0" i="0" u="none" strike="noStrike" cap="none">
                <a:solidFill>
                  <a:schemeClr val="dk2"/>
                </a:solidFill>
                <a:latin typeface="Avenir"/>
                <a:ea typeface="Avenir"/>
                <a:cs typeface="Avenir"/>
                <a:sym typeface="Avenir"/>
              </a:defRPr>
            </a:lvl1pPr>
            <a:lvl2pPr lvl="1" rtl="0">
              <a:spcBef>
                <a:spcPts val="0"/>
              </a:spcBef>
              <a:spcAft>
                <a:spcPts val="0"/>
              </a:spcAft>
              <a:buClr>
                <a:schemeClr val="dk2"/>
              </a:buClr>
              <a:buSzPts val="1400"/>
              <a:buNone/>
              <a:defRPr sz="1800">
                <a:solidFill>
                  <a:schemeClr val="dk2"/>
                </a:solidFill>
              </a:defRPr>
            </a:lvl2pPr>
            <a:lvl3pPr lvl="2" rtl="0">
              <a:spcBef>
                <a:spcPts val="0"/>
              </a:spcBef>
              <a:spcAft>
                <a:spcPts val="0"/>
              </a:spcAft>
              <a:buClr>
                <a:schemeClr val="dk2"/>
              </a:buClr>
              <a:buSzPts val="1400"/>
              <a:buNone/>
              <a:defRPr sz="1800">
                <a:solidFill>
                  <a:schemeClr val="dk2"/>
                </a:solidFill>
              </a:defRPr>
            </a:lvl3pPr>
            <a:lvl4pPr lvl="3" rtl="0">
              <a:spcBef>
                <a:spcPts val="0"/>
              </a:spcBef>
              <a:spcAft>
                <a:spcPts val="0"/>
              </a:spcAft>
              <a:buClr>
                <a:schemeClr val="dk2"/>
              </a:buClr>
              <a:buSzPts val="1400"/>
              <a:buNone/>
              <a:defRPr sz="1800">
                <a:solidFill>
                  <a:schemeClr val="dk2"/>
                </a:solidFill>
              </a:defRPr>
            </a:lvl4pPr>
            <a:lvl5pPr lvl="4" rtl="0">
              <a:spcBef>
                <a:spcPts val="0"/>
              </a:spcBef>
              <a:spcAft>
                <a:spcPts val="0"/>
              </a:spcAft>
              <a:buClr>
                <a:schemeClr val="dk2"/>
              </a:buClr>
              <a:buSzPts val="1400"/>
              <a:buNone/>
              <a:defRPr sz="1800">
                <a:solidFill>
                  <a:schemeClr val="dk2"/>
                </a:solidFill>
              </a:defRPr>
            </a:lvl5pPr>
            <a:lvl6pPr lvl="5" rtl="0">
              <a:spcBef>
                <a:spcPts val="0"/>
              </a:spcBef>
              <a:spcAft>
                <a:spcPts val="0"/>
              </a:spcAft>
              <a:buClr>
                <a:schemeClr val="dk2"/>
              </a:buClr>
              <a:buSzPts val="1400"/>
              <a:buNone/>
              <a:defRPr sz="1800">
                <a:solidFill>
                  <a:schemeClr val="dk2"/>
                </a:solidFill>
              </a:defRPr>
            </a:lvl6pPr>
            <a:lvl7pPr lvl="6" rtl="0">
              <a:spcBef>
                <a:spcPts val="0"/>
              </a:spcBef>
              <a:spcAft>
                <a:spcPts val="0"/>
              </a:spcAft>
              <a:buClr>
                <a:schemeClr val="dk2"/>
              </a:buClr>
              <a:buSzPts val="1400"/>
              <a:buNone/>
              <a:defRPr sz="1800">
                <a:solidFill>
                  <a:schemeClr val="dk2"/>
                </a:solidFill>
              </a:defRPr>
            </a:lvl7pPr>
            <a:lvl8pPr lvl="7" rtl="0">
              <a:spcBef>
                <a:spcPts val="0"/>
              </a:spcBef>
              <a:spcAft>
                <a:spcPts val="0"/>
              </a:spcAft>
              <a:buClr>
                <a:schemeClr val="dk2"/>
              </a:buClr>
              <a:buSzPts val="1400"/>
              <a:buNone/>
              <a:defRPr sz="1800">
                <a:solidFill>
                  <a:schemeClr val="dk2"/>
                </a:solidFill>
              </a:defRPr>
            </a:lvl8pPr>
            <a:lvl9pPr lvl="8" rtl="0">
              <a:spcBef>
                <a:spcPts val="0"/>
              </a:spcBef>
              <a:spcAft>
                <a:spcPts val="0"/>
              </a:spcAft>
              <a:buClr>
                <a:schemeClr val="dk2"/>
              </a:buClr>
              <a:buSzPts val="1400"/>
              <a:buNone/>
              <a:defRPr sz="1800">
                <a:solidFill>
                  <a:schemeClr val="dk2"/>
                </a:solidFill>
              </a:defRPr>
            </a:lvl9pPr>
          </a:lstStyle>
          <a:p>
            <a:endParaRPr/>
          </a:p>
        </p:txBody>
      </p:sp>
      <p:sp>
        <p:nvSpPr>
          <p:cNvPr id="53" name="Google Shape;53;p13"/>
          <p:cNvSpPr txBox="1">
            <a:spLocks noGrp="1"/>
          </p:cNvSpPr>
          <p:nvPr>
            <p:ph type="body" idx="1"/>
          </p:nvPr>
        </p:nvSpPr>
        <p:spPr>
          <a:xfrm>
            <a:off x="252000" y="1280160"/>
            <a:ext cx="8640000" cy="2952000"/>
          </a:xfrm>
          <a:prstGeom prst="rect">
            <a:avLst/>
          </a:prstGeom>
          <a:noFill/>
          <a:ln>
            <a:noFill/>
          </a:ln>
        </p:spPr>
        <p:txBody>
          <a:bodyPr spcFirstLastPara="1" wrap="square" lIns="0" tIns="0" rIns="0" bIns="0" anchor="t" anchorCtr="0">
            <a:noAutofit/>
          </a:bodyPr>
          <a:lstStyle>
            <a:lvl1pPr marL="457200" marR="0" lvl="0"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1pPr>
            <a:lvl2pPr marL="914400" marR="0" lvl="1"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2pPr>
            <a:lvl3pPr marL="1371600" marR="0" lvl="2"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3pPr>
            <a:lvl4pPr marL="1828800" marR="0" lvl="3"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4pPr>
            <a:lvl5pPr marL="2286000" marR="0" lvl="4"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9pPr>
          </a:lstStyle>
          <a:p>
            <a:endParaRPr/>
          </a:p>
        </p:txBody>
      </p:sp>
      <p:sp>
        <p:nvSpPr>
          <p:cNvPr id="54" name="Google Shape;54;p13"/>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marR="0" lvl="0" indent="0" algn="l" rtl="0">
              <a:spcBef>
                <a:spcPts val="0"/>
              </a:spcBef>
              <a:buNone/>
              <a:defRPr sz="900" b="0" i="0" u="none" strike="noStrike" cap="none">
                <a:solidFill>
                  <a:srgbClr val="A5A5A5"/>
                </a:solidFill>
                <a:latin typeface="Avenir"/>
                <a:ea typeface="Avenir"/>
                <a:cs typeface="Avenir"/>
                <a:sym typeface="Avenir"/>
              </a:defRPr>
            </a:lvl1pPr>
            <a:lvl2pPr marL="0" marR="0" lvl="1" indent="0" algn="l" rtl="0">
              <a:spcBef>
                <a:spcPts val="0"/>
              </a:spcBef>
              <a:buNone/>
              <a:defRPr sz="900" b="0" i="0" u="none" strike="noStrike" cap="none">
                <a:solidFill>
                  <a:srgbClr val="A5A5A5"/>
                </a:solidFill>
                <a:latin typeface="Avenir"/>
                <a:ea typeface="Avenir"/>
                <a:cs typeface="Avenir"/>
                <a:sym typeface="Avenir"/>
              </a:defRPr>
            </a:lvl2pPr>
            <a:lvl3pPr marL="0" marR="0" lvl="2" indent="0" algn="l" rtl="0">
              <a:spcBef>
                <a:spcPts val="0"/>
              </a:spcBef>
              <a:buNone/>
              <a:defRPr sz="900" b="0" i="0" u="none" strike="noStrike" cap="none">
                <a:solidFill>
                  <a:srgbClr val="A5A5A5"/>
                </a:solidFill>
                <a:latin typeface="Avenir"/>
                <a:ea typeface="Avenir"/>
                <a:cs typeface="Avenir"/>
                <a:sym typeface="Avenir"/>
              </a:defRPr>
            </a:lvl3pPr>
            <a:lvl4pPr marL="0" marR="0" lvl="3" indent="0" algn="l" rtl="0">
              <a:spcBef>
                <a:spcPts val="0"/>
              </a:spcBef>
              <a:buNone/>
              <a:defRPr sz="900" b="0" i="0" u="none" strike="noStrike" cap="none">
                <a:solidFill>
                  <a:srgbClr val="A5A5A5"/>
                </a:solidFill>
                <a:latin typeface="Avenir"/>
                <a:ea typeface="Avenir"/>
                <a:cs typeface="Avenir"/>
                <a:sym typeface="Avenir"/>
              </a:defRPr>
            </a:lvl4pPr>
            <a:lvl5pPr marL="0" marR="0" lvl="4" indent="0" algn="l" rtl="0">
              <a:spcBef>
                <a:spcPts val="0"/>
              </a:spcBef>
              <a:buNone/>
              <a:defRPr sz="900" b="0" i="0" u="none" strike="noStrike" cap="none">
                <a:solidFill>
                  <a:srgbClr val="A5A5A5"/>
                </a:solidFill>
                <a:latin typeface="Avenir"/>
                <a:ea typeface="Avenir"/>
                <a:cs typeface="Avenir"/>
                <a:sym typeface="Avenir"/>
              </a:defRPr>
            </a:lvl5pPr>
            <a:lvl6pPr marL="0" marR="0" lvl="5" indent="0" algn="l" rtl="0">
              <a:spcBef>
                <a:spcPts val="0"/>
              </a:spcBef>
              <a:buNone/>
              <a:defRPr sz="900" b="0" i="0" u="none" strike="noStrike" cap="none">
                <a:solidFill>
                  <a:srgbClr val="A5A5A5"/>
                </a:solidFill>
                <a:latin typeface="Avenir"/>
                <a:ea typeface="Avenir"/>
                <a:cs typeface="Avenir"/>
                <a:sym typeface="Avenir"/>
              </a:defRPr>
            </a:lvl6pPr>
            <a:lvl7pPr marL="0" marR="0" lvl="6" indent="0" algn="l" rtl="0">
              <a:spcBef>
                <a:spcPts val="0"/>
              </a:spcBef>
              <a:buNone/>
              <a:defRPr sz="900" b="0" i="0" u="none" strike="noStrike" cap="none">
                <a:solidFill>
                  <a:srgbClr val="A5A5A5"/>
                </a:solidFill>
                <a:latin typeface="Avenir"/>
                <a:ea typeface="Avenir"/>
                <a:cs typeface="Avenir"/>
                <a:sym typeface="Avenir"/>
              </a:defRPr>
            </a:lvl7pPr>
            <a:lvl8pPr marL="0" marR="0" lvl="7" indent="0" algn="l" rtl="0">
              <a:spcBef>
                <a:spcPts val="0"/>
              </a:spcBef>
              <a:buNone/>
              <a:defRPr sz="900" b="0" i="0" u="none" strike="noStrike" cap="none">
                <a:solidFill>
                  <a:srgbClr val="A5A5A5"/>
                </a:solidFill>
                <a:latin typeface="Avenir"/>
                <a:ea typeface="Avenir"/>
                <a:cs typeface="Avenir"/>
                <a:sym typeface="Avenir"/>
              </a:defRPr>
            </a:lvl8pPr>
            <a:lvl9pPr marL="0" marR="0" lvl="8" indent="0" algn="l" rtl="0">
              <a:spcBef>
                <a:spcPts val="0"/>
              </a:spcBef>
              <a:buNone/>
              <a:defRPr sz="900" b="0" i="0" u="none" strike="noStrike" cap="none">
                <a:solidFill>
                  <a:srgbClr val="A5A5A5"/>
                </a:solidFill>
                <a:latin typeface="Avenir"/>
                <a:ea typeface="Avenir"/>
                <a:cs typeface="Avenir"/>
                <a:sym typeface="Avenir"/>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3"/>
        <p:cNvGrpSpPr/>
        <p:nvPr/>
      </p:nvGrpSpPr>
      <p:grpSpPr>
        <a:xfrm>
          <a:off x="0" y="0"/>
          <a:ext cx="0" cy="0"/>
          <a:chOff x="0" y="0"/>
          <a:chExt cx="0" cy="0"/>
        </a:xfrm>
      </p:grpSpPr>
      <p:pic>
        <p:nvPicPr>
          <p:cNvPr id="194" name="Google Shape;194;p29"/>
          <p:cNvPicPr preferRelativeResize="0"/>
          <p:nvPr/>
        </p:nvPicPr>
        <p:blipFill>
          <a:blip r:embed="rId16">
            <a:alphaModFix/>
          </a:blip>
          <a:stretch>
            <a:fillRect/>
          </a:stretch>
        </p:blipFill>
        <p:spPr>
          <a:xfrm>
            <a:off x="8191825" y="198010"/>
            <a:ext cx="725529" cy="725529"/>
          </a:xfrm>
          <a:prstGeom prst="rect">
            <a:avLst/>
          </a:prstGeom>
          <a:noFill/>
          <a:ln>
            <a:noFill/>
          </a:ln>
        </p:spPr>
      </p:pic>
      <p:sp>
        <p:nvSpPr>
          <p:cNvPr id="195" name="Google Shape;195;p29"/>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dk2"/>
              </a:buClr>
              <a:buSzPts val="3000"/>
              <a:buFont typeface="Avenir"/>
              <a:buNone/>
              <a:defRPr sz="3000" b="0" i="0" u="none" strike="noStrike" cap="none">
                <a:solidFill>
                  <a:schemeClr val="dk2"/>
                </a:solidFill>
                <a:latin typeface="Avenir"/>
                <a:ea typeface="Avenir"/>
                <a:cs typeface="Avenir"/>
                <a:sym typeface="Avenir"/>
              </a:defRPr>
            </a:lvl1pPr>
            <a:lvl2pPr lvl="1" rtl="0">
              <a:spcBef>
                <a:spcPts val="0"/>
              </a:spcBef>
              <a:spcAft>
                <a:spcPts val="0"/>
              </a:spcAft>
              <a:buClr>
                <a:schemeClr val="dk2"/>
              </a:buClr>
              <a:buSzPts val="1400"/>
              <a:buNone/>
              <a:defRPr sz="1800">
                <a:solidFill>
                  <a:schemeClr val="dk2"/>
                </a:solidFill>
              </a:defRPr>
            </a:lvl2pPr>
            <a:lvl3pPr lvl="2" rtl="0">
              <a:spcBef>
                <a:spcPts val="0"/>
              </a:spcBef>
              <a:spcAft>
                <a:spcPts val="0"/>
              </a:spcAft>
              <a:buClr>
                <a:schemeClr val="dk2"/>
              </a:buClr>
              <a:buSzPts val="1400"/>
              <a:buNone/>
              <a:defRPr sz="1800">
                <a:solidFill>
                  <a:schemeClr val="dk2"/>
                </a:solidFill>
              </a:defRPr>
            </a:lvl3pPr>
            <a:lvl4pPr lvl="3" rtl="0">
              <a:spcBef>
                <a:spcPts val="0"/>
              </a:spcBef>
              <a:spcAft>
                <a:spcPts val="0"/>
              </a:spcAft>
              <a:buClr>
                <a:schemeClr val="dk2"/>
              </a:buClr>
              <a:buSzPts val="1400"/>
              <a:buNone/>
              <a:defRPr sz="1800">
                <a:solidFill>
                  <a:schemeClr val="dk2"/>
                </a:solidFill>
              </a:defRPr>
            </a:lvl4pPr>
            <a:lvl5pPr lvl="4" rtl="0">
              <a:spcBef>
                <a:spcPts val="0"/>
              </a:spcBef>
              <a:spcAft>
                <a:spcPts val="0"/>
              </a:spcAft>
              <a:buClr>
                <a:schemeClr val="dk2"/>
              </a:buClr>
              <a:buSzPts val="1400"/>
              <a:buNone/>
              <a:defRPr sz="1800">
                <a:solidFill>
                  <a:schemeClr val="dk2"/>
                </a:solidFill>
              </a:defRPr>
            </a:lvl5pPr>
            <a:lvl6pPr lvl="5" rtl="0">
              <a:spcBef>
                <a:spcPts val="0"/>
              </a:spcBef>
              <a:spcAft>
                <a:spcPts val="0"/>
              </a:spcAft>
              <a:buClr>
                <a:schemeClr val="dk2"/>
              </a:buClr>
              <a:buSzPts val="1400"/>
              <a:buNone/>
              <a:defRPr sz="1800">
                <a:solidFill>
                  <a:schemeClr val="dk2"/>
                </a:solidFill>
              </a:defRPr>
            </a:lvl6pPr>
            <a:lvl7pPr lvl="6" rtl="0">
              <a:spcBef>
                <a:spcPts val="0"/>
              </a:spcBef>
              <a:spcAft>
                <a:spcPts val="0"/>
              </a:spcAft>
              <a:buClr>
                <a:schemeClr val="dk2"/>
              </a:buClr>
              <a:buSzPts val="1400"/>
              <a:buNone/>
              <a:defRPr sz="1800">
                <a:solidFill>
                  <a:schemeClr val="dk2"/>
                </a:solidFill>
              </a:defRPr>
            </a:lvl7pPr>
            <a:lvl8pPr lvl="7" rtl="0">
              <a:spcBef>
                <a:spcPts val="0"/>
              </a:spcBef>
              <a:spcAft>
                <a:spcPts val="0"/>
              </a:spcAft>
              <a:buClr>
                <a:schemeClr val="dk2"/>
              </a:buClr>
              <a:buSzPts val="1400"/>
              <a:buNone/>
              <a:defRPr sz="1800">
                <a:solidFill>
                  <a:schemeClr val="dk2"/>
                </a:solidFill>
              </a:defRPr>
            </a:lvl8pPr>
            <a:lvl9pPr lvl="8" rtl="0">
              <a:spcBef>
                <a:spcPts val="0"/>
              </a:spcBef>
              <a:spcAft>
                <a:spcPts val="0"/>
              </a:spcAft>
              <a:buClr>
                <a:schemeClr val="dk2"/>
              </a:buClr>
              <a:buSzPts val="1400"/>
              <a:buNone/>
              <a:defRPr sz="1800">
                <a:solidFill>
                  <a:schemeClr val="dk2"/>
                </a:solidFill>
              </a:defRPr>
            </a:lvl9pPr>
          </a:lstStyle>
          <a:p>
            <a:endParaRPr/>
          </a:p>
        </p:txBody>
      </p:sp>
      <p:sp>
        <p:nvSpPr>
          <p:cNvPr id="196" name="Google Shape;196;p29"/>
          <p:cNvSpPr txBox="1">
            <a:spLocks noGrp="1"/>
          </p:cNvSpPr>
          <p:nvPr>
            <p:ph type="body" idx="1"/>
          </p:nvPr>
        </p:nvSpPr>
        <p:spPr>
          <a:xfrm>
            <a:off x="252000" y="1280160"/>
            <a:ext cx="8640000" cy="2952000"/>
          </a:xfrm>
          <a:prstGeom prst="rect">
            <a:avLst/>
          </a:prstGeom>
          <a:noFill/>
          <a:ln>
            <a:noFill/>
          </a:ln>
        </p:spPr>
        <p:txBody>
          <a:bodyPr spcFirstLastPara="1" wrap="square" lIns="0" tIns="0" rIns="0" bIns="0" anchor="t" anchorCtr="0">
            <a:noAutofit/>
          </a:bodyPr>
          <a:lstStyle>
            <a:lvl1pPr marL="457200" marR="0" lvl="0"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1pPr>
            <a:lvl2pPr marL="914400" marR="0" lvl="1"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2pPr>
            <a:lvl3pPr marL="1371600" marR="0" lvl="2"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3pPr>
            <a:lvl4pPr marL="1828800" marR="0" lvl="3"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4pPr>
            <a:lvl5pPr marL="2286000" marR="0" lvl="4"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9pPr>
          </a:lstStyle>
          <a:p>
            <a:endParaRPr/>
          </a:p>
        </p:txBody>
      </p:sp>
      <p:sp>
        <p:nvSpPr>
          <p:cNvPr id="197" name="Google Shape;197;p29"/>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marR="0" lvl="0" indent="0" algn="l" rtl="0">
              <a:spcBef>
                <a:spcPts val="0"/>
              </a:spcBef>
              <a:buNone/>
              <a:defRPr sz="900" b="0" i="0" u="none" strike="noStrike" cap="none">
                <a:solidFill>
                  <a:srgbClr val="A5A5A5"/>
                </a:solidFill>
                <a:latin typeface="Avenir"/>
                <a:ea typeface="Avenir"/>
                <a:cs typeface="Avenir"/>
                <a:sym typeface="Avenir"/>
              </a:defRPr>
            </a:lvl1pPr>
            <a:lvl2pPr marL="0" marR="0" lvl="1" indent="0" algn="l" rtl="0">
              <a:spcBef>
                <a:spcPts val="0"/>
              </a:spcBef>
              <a:buNone/>
              <a:defRPr sz="900" b="0" i="0" u="none" strike="noStrike" cap="none">
                <a:solidFill>
                  <a:srgbClr val="A5A5A5"/>
                </a:solidFill>
                <a:latin typeface="Avenir"/>
                <a:ea typeface="Avenir"/>
                <a:cs typeface="Avenir"/>
                <a:sym typeface="Avenir"/>
              </a:defRPr>
            </a:lvl2pPr>
            <a:lvl3pPr marL="0" marR="0" lvl="2" indent="0" algn="l" rtl="0">
              <a:spcBef>
                <a:spcPts val="0"/>
              </a:spcBef>
              <a:buNone/>
              <a:defRPr sz="900" b="0" i="0" u="none" strike="noStrike" cap="none">
                <a:solidFill>
                  <a:srgbClr val="A5A5A5"/>
                </a:solidFill>
                <a:latin typeface="Avenir"/>
                <a:ea typeface="Avenir"/>
                <a:cs typeface="Avenir"/>
                <a:sym typeface="Avenir"/>
              </a:defRPr>
            </a:lvl3pPr>
            <a:lvl4pPr marL="0" marR="0" lvl="3" indent="0" algn="l" rtl="0">
              <a:spcBef>
                <a:spcPts val="0"/>
              </a:spcBef>
              <a:buNone/>
              <a:defRPr sz="900" b="0" i="0" u="none" strike="noStrike" cap="none">
                <a:solidFill>
                  <a:srgbClr val="A5A5A5"/>
                </a:solidFill>
                <a:latin typeface="Avenir"/>
                <a:ea typeface="Avenir"/>
                <a:cs typeface="Avenir"/>
                <a:sym typeface="Avenir"/>
              </a:defRPr>
            </a:lvl4pPr>
            <a:lvl5pPr marL="0" marR="0" lvl="4" indent="0" algn="l" rtl="0">
              <a:spcBef>
                <a:spcPts val="0"/>
              </a:spcBef>
              <a:buNone/>
              <a:defRPr sz="900" b="0" i="0" u="none" strike="noStrike" cap="none">
                <a:solidFill>
                  <a:srgbClr val="A5A5A5"/>
                </a:solidFill>
                <a:latin typeface="Avenir"/>
                <a:ea typeface="Avenir"/>
                <a:cs typeface="Avenir"/>
                <a:sym typeface="Avenir"/>
              </a:defRPr>
            </a:lvl5pPr>
            <a:lvl6pPr marL="0" marR="0" lvl="5" indent="0" algn="l" rtl="0">
              <a:spcBef>
                <a:spcPts val="0"/>
              </a:spcBef>
              <a:buNone/>
              <a:defRPr sz="900" b="0" i="0" u="none" strike="noStrike" cap="none">
                <a:solidFill>
                  <a:srgbClr val="A5A5A5"/>
                </a:solidFill>
                <a:latin typeface="Avenir"/>
                <a:ea typeface="Avenir"/>
                <a:cs typeface="Avenir"/>
                <a:sym typeface="Avenir"/>
              </a:defRPr>
            </a:lvl6pPr>
            <a:lvl7pPr marL="0" marR="0" lvl="6" indent="0" algn="l" rtl="0">
              <a:spcBef>
                <a:spcPts val="0"/>
              </a:spcBef>
              <a:buNone/>
              <a:defRPr sz="900" b="0" i="0" u="none" strike="noStrike" cap="none">
                <a:solidFill>
                  <a:srgbClr val="A5A5A5"/>
                </a:solidFill>
                <a:latin typeface="Avenir"/>
                <a:ea typeface="Avenir"/>
                <a:cs typeface="Avenir"/>
                <a:sym typeface="Avenir"/>
              </a:defRPr>
            </a:lvl7pPr>
            <a:lvl8pPr marL="0" marR="0" lvl="7" indent="0" algn="l" rtl="0">
              <a:spcBef>
                <a:spcPts val="0"/>
              </a:spcBef>
              <a:buNone/>
              <a:defRPr sz="900" b="0" i="0" u="none" strike="noStrike" cap="none">
                <a:solidFill>
                  <a:srgbClr val="A5A5A5"/>
                </a:solidFill>
                <a:latin typeface="Avenir"/>
                <a:ea typeface="Avenir"/>
                <a:cs typeface="Avenir"/>
                <a:sym typeface="Avenir"/>
              </a:defRPr>
            </a:lvl8pPr>
            <a:lvl9pPr marL="0" marR="0" lvl="8" indent="0" algn="l" rtl="0">
              <a:spcBef>
                <a:spcPts val="0"/>
              </a:spcBef>
              <a:buNone/>
              <a:defRPr sz="900" b="0" i="0" u="none" strike="noStrike" cap="none">
                <a:solidFill>
                  <a:srgbClr val="A5A5A5"/>
                </a:solidFill>
                <a:latin typeface="Avenir"/>
                <a:ea typeface="Avenir"/>
                <a:cs typeface="Avenir"/>
                <a:sym typeface="Avenir"/>
              </a:defRPr>
            </a:lvl9pPr>
          </a:lstStyle>
          <a:p>
            <a:pPr marL="0" lvl="0" indent="0" algn="l" rtl="0">
              <a:spcBef>
                <a:spcPts val="0"/>
              </a:spcBef>
              <a:spcAft>
                <a:spcPts val="0"/>
              </a:spcAft>
              <a:buNone/>
            </a:pPr>
            <a:r>
              <a:rPr lang="en"/>
              <a:t>page </a:t>
            </a:r>
            <a:fld id="{00000000-1234-1234-1234-123412341234}" type="slidenum">
              <a:rPr lang="en"/>
              <a:t>‹#›</a:t>
            </a:fld>
            <a:endParaRPr/>
          </a:p>
        </p:txBody>
      </p:sp>
      <p:sp>
        <p:nvSpPr>
          <p:cNvPr id="198" name="Google Shape;198;p29"/>
          <p:cNvSpPr txBox="1"/>
          <p:nvPr/>
        </p:nvSpPr>
        <p:spPr>
          <a:xfrm>
            <a:off x="2417400" y="4960500"/>
            <a:ext cx="4309200" cy="1830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900">
                <a:solidFill>
                  <a:srgbClr val="A5A5A5"/>
                </a:solidFill>
                <a:latin typeface="Avenir"/>
                <a:ea typeface="Avenir"/>
                <a:cs typeface="Avenir"/>
                <a:sym typeface="Avenir"/>
              </a:rPr>
              <a:t>Presentation name - to change click on View &gt; Theme builder &gt; Theme (1rst slide) </a:t>
            </a:r>
            <a:endParaRPr sz="900">
              <a:solidFill>
                <a:srgbClr val="A5A5A5"/>
              </a:solidFill>
              <a:latin typeface="Avenir"/>
              <a:ea typeface="Avenir"/>
              <a:cs typeface="Avenir"/>
              <a:sym typeface="Avenir"/>
            </a:endParaRPr>
          </a:p>
        </p:txBody>
      </p:sp>
    </p:spTree>
  </p:cSld>
  <p:clrMap bg1="lt1" tx1="dk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1"/>
        <p:cNvGrpSpPr/>
        <p:nvPr/>
      </p:nvGrpSpPr>
      <p:grpSpPr>
        <a:xfrm>
          <a:off x="0" y="0"/>
          <a:ext cx="0" cy="0"/>
          <a:chOff x="0" y="0"/>
          <a:chExt cx="0" cy="0"/>
        </a:xfrm>
      </p:grpSpPr>
      <p:pic>
        <p:nvPicPr>
          <p:cNvPr id="332" name="Google Shape;332;p44"/>
          <p:cNvPicPr preferRelativeResize="0"/>
          <p:nvPr/>
        </p:nvPicPr>
        <p:blipFill>
          <a:blip r:embed="rId18">
            <a:alphaModFix/>
          </a:blip>
          <a:stretch>
            <a:fillRect/>
          </a:stretch>
        </p:blipFill>
        <p:spPr>
          <a:xfrm>
            <a:off x="8191825" y="198010"/>
            <a:ext cx="725529" cy="725529"/>
          </a:xfrm>
          <a:prstGeom prst="rect">
            <a:avLst/>
          </a:prstGeom>
          <a:noFill/>
          <a:ln>
            <a:noFill/>
          </a:ln>
        </p:spPr>
      </p:pic>
      <p:sp>
        <p:nvSpPr>
          <p:cNvPr id="333" name="Google Shape;333;p44"/>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dk2"/>
              </a:buClr>
              <a:buSzPts val="3000"/>
              <a:buFont typeface="Avenir"/>
              <a:buNone/>
              <a:defRPr sz="3000" b="0" i="0" u="none" strike="noStrike" cap="none">
                <a:solidFill>
                  <a:schemeClr val="dk2"/>
                </a:solidFill>
                <a:latin typeface="Avenir"/>
                <a:ea typeface="Avenir"/>
                <a:cs typeface="Avenir"/>
                <a:sym typeface="Avenir"/>
              </a:defRPr>
            </a:lvl1pPr>
            <a:lvl2pPr lvl="1" rtl="0">
              <a:spcBef>
                <a:spcPts val="0"/>
              </a:spcBef>
              <a:spcAft>
                <a:spcPts val="0"/>
              </a:spcAft>
              <a:buClr>
                <a:schemeClr val="dk2"/>
              </a:buClr>
              <a:buSzPts val="1400"/>
              <a:buNone/>
              <a:defRPr sz="1800">
                <a:solidFill>
                  <a:schemeClr val="dk2"/>
                </a:solidFill>
              </a:defRPr>
            </a:lvl2pPr>
            <a:lvl3pPr lvl="2" rtl="0">
              <a:spcBef>
                <a:spcPts val="0"/>
              </a:spcBef>
              <a:spcAft>
                <a:spcPts val="0"/>
              </a:spcAft>
              <a:buClr>
                <a:schemeClr val="dk2"/>
              </a:buClr>
              <a:buSzPts val="1400"/>
              <a:buNone/>
              <a:defRPr sz="1800">
                <a:solidFill>
                  <a:schemeClr val="dk2"/>
                </a:solidFill>
              </a:defRPr>
            </a:lvl3pPr>
            <a:lvl4pPr lvl="3" rtl="0">
              <a:spcBef>
                <a:spcPts val="0"/>
              </a:spcBef>
              <a:spcAft>
                <a:spcPts val="0"/>
              </a:spcAft>
              <a:buClr>
                <a:schemeClr val="dk2"/>
              </a:buClr>
              <a:buSzPts val="1400"/>
              <a:buNone/>
              <a:defRPr sz="1800">
                <a:solidFill>
                  <a:schemeClr val="dk2"/>
                </a:solidFill>
              </a:defRPr>
            </a:lvl4pPr>
            <a:lvl5pPr lvl="4" rtl="0">
              <a:spcBef>
                <a:spcPts val="0"/>
              </a:spcBef>
              <a:spcAft>
                <a:spcPts val="0"/>
              </a:spcAft>
              <a:buClr>
                <a:schemeClr val="dk2"/>
              </a:buClr>
              <a:buSzPts val="1400"/>
              <a:buNone/>
              <a:defRPr sz="1800">
                <a:solidFill>
                  <a:schemeClr val="dk2"/>
                </a:solidFill>
              </a:defRPr>
            </a:lvl5pPr>
            <a:lvl6pPr lvl="5" rtl="0">
              <a:spcBef>
                <a:spcPts val="0"/>
              </a:spcBef>
              <a:spcAft>
                <a:spcPts val="0"/>
              </a:spcAft>
              <a:buClr>
                <a:schemeClr val="dk2"/>
              </a:buClr>
              <a:buSzPts val="1400"/>
              <a:buNone/>
              <a:defRPr sz="1800">
                <a:solidFill>
                  <a:schemeClr val="dk2"/>
                </a:solidFill>
              </a:defRPr>
            </a:lvl6pPr>
            <a:lvl7pPr lvl="6" rtl="0">
              <a:spcBef>
                <a:spcPts val="0"/>
              </a:spcBef>
              <a:spcAft>
                <a:spcPts val="0"/>
              </a:spcAft>
              <a:buClr>
                <a:schemeClr val="dk2"/>
              </a:buClr>
              <a:buSzPts val="1400"/>
              <a:buNone/>
              <a:defRPr sz="1800">
                <a:solidFill>
                  <a:schemeClr val="dk2"/>
                </a:solidFill>
              </a:defRPr>
            </a:lvl7pPr>
            <a:lvl8pPr lvl="7" rtl="0">
              <a:spcBef>
                <a:spcPts val="0"/>
              </a:spcBef>
              <a:spcAft>
                <a:spcPts val="0"/>
              </a:spcAft>
              <a:buClr>
                <a:schemeClr val="dk2"/>
              </a:buClr>
              <a:buSzPts val="1400"/>
              <a:buNone/>
              <a:defRPr sz="1800">
                <a:solidFill>
                  <a:schemeClr val="dk2"/>
                </a:solidFill>
              </a:defRPr>
            </a:lvl8pPr>
            <a:lvl9pPr lvl="8" rtl="0">
              <a:spcBef>
                <a:spcPts val="0"/>
              </a:spcBef>
              <a:spcAft>
                <a:spcPts val="0"/>
              </a:spcAft>
              <a:buClr>
                <a:schemeClr val="dk2"/>
              </a:buClr>
              <a:buSzPts val="1400"/>
              <a:buNone/>
              <a:defRPr sz="1800">
                <a:solidFill>
                  <a:schemeClr val="dk2"/>
                </a:solidFill>
              </a:defRPr>
            </a:lvl9pPr>
          </a:lstStyle>
          <a:p>
            <a:endParaRPr/>
          </a:p>
        </p:txBody>
      </p:sp>
      <p:sp>
        <p:nvSpPr>
          <p:cNvPr id="334" name="Google Shape;334;p44"/>
          <p:cNvSpPr txBox="1">
            <a:spLocks noGrp="1"/>
          </p:cNvSpPr>
          <p:nvPr>
            <p:ph type="body" idx="1"/>
          </p:nvPr>
        </p:nvSpPr>
        <p:spPr>
          <a:xfrm>
            <a:off x="252000" y="1280160"/>
            <a:ext cx="8640000" cy="2952000"/>
          </a:xfrm>
          <a:prstGeom prst="rect">
            <a:avLst/>
          </a:prstGeom>
          <a:noFill/>
          <a:ln>
            <a:noFill/>
          </a:ln>
        </p:spPr>
        <p:txBody>
          <a:bodyPr spcFirstLastPara="1" wrap="square" lIns="0" tIns="0" rIns="0" bIns="0" anchor="t" anchorCtr="0">
            <a:noAutofit/>
          </a:bodyPr>
          <a:lstStyle>
            <a:lvl1pPr marL="457200" marR="0" lvl="0"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1pPr>
            <a:lvl2pPr marL="914400" marR="0" lvl="1"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2pPr>
            <a:lvl3pPr marL="1371600" marR="0" lvl="2"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3pPr>
            <a:lvl4pPr marL="1828800" marR="0" lvl="3"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4pPr>
            <a:lvl5pPr marL="2286000" marR="0" lvl="4"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9pPr>
          </a:lstStyle>
          <a:p>
            <a:endParaRPr/>
          </a:p>
        </p:txBody>
      </p:sp>
      <p:sp>
        <p:nvSpPr>
          <p:cNvPr id="335" name="Google Shape;335;p44"/>
          <p:cNvSpPr txBox="1">
            <a:spLocks noGrp="1"/>
          </p:cNvSpPr>
          <p:nvPr>
            <p:ph type="sldNum" idx="12"/>
          </p:nvPr>
        </p:nvSpPr>
        <p:spPr>
          <a:xfrm>
            <a:off x="194950" y="4962000"/>
            <a:ext cx="720000" cy="180000"/>
          </a:xfrm>
          <a:prstGeom prst="rect">
            <a:avLst/>
          </a:prstGeom>
          <a:noFill/>
          <a:ln>
            <a:noFill/>
          </a:ln>
        </p:spPr>
        <p:txBody>
          <a:bodyPr spcFirstLastPara="1" wrap="square" lIns="0" tIns="0" rIns="0" bIns="0" anchor="t" anchorCtr="0">
            <a:noAutofit/>
          </a:bodyPr>
          <a:lstStyle>
            <a:lvl1pPr marL="0" marR="0" lvl="0" indent="0" algn="l" rtl="0">
              <a:spcBef>
                <a:spcPts val="0"/>
              </a:spcBef>
              <a:buNone/>
              <a:defRPr sz="900" b="0" i="0" u="none" strike="noStrike" cap="none">
                <a:solidFill>
                  <a:srgbClr val="A5A5A5"/>
                </a:solidFill>
                <a:latin typeface="Avenir"/>
                <a:ea typeface="Avenir"/>
                <a:cs typeface="Avenir"/>
                <a:sym typeface="Avenir"/>
              </a:defRPr>
            </a:lvl1pPr>
            <a:lvl2pPr marL="0" marR="0" lvl="1" indent="0" algn="l" rtl="0">
              <a:spcBef>
                <a:spcPts val="0"/>
              </a:spcBef>
              <a:buNone/>
              <a:defRPr sz="900" b="0" i="0" u="none" strike="noStrike" cap="none">
                <a:solidFill>
                  <a:srgbClr val="A5A5A5"/>
                </a:solidFill>
                <a:latin typeface="Avenir"/>
                <a:ea typeface="Avenir"/>
                <a:cs typeface="Avenir"/>
                <a:sym typeface="Avenir"/>
              </a:defRPr>
            </a:lvl2pPr>
            <a:lvl3pPr marL="0" marR="0" lvl="2" indent="0" algn="l" rtl="0">
              <a:spcBef>
                <a:spcPts val="0"/>
              </a:spcBef>
              <a:buNone/>
              <a:defRPr sz="900" b="0" i="0" u="none" strike="noStrike" cap="none">
                <a:solidFill>
                  <a:srgbClr val="A5A5A5"/>
                </a:solidFill>
                <a:latin typeface="Avenir"/>
                <a:ea typeface="Avenir"/>
                <a:cs typeface="Avenir"/>
                <a:sym typeface="Avenir"/>
              </a:defRPr>
            </a:lvl3pPr>
            <a:lvl4pPr marL="0" marR="0" lvl="3" indent="0" algn="l" rtl="0">
              <a:spcBef>
                <a:spcPts val="0"/>
              </a:spcBef>
              <a:buNone/>
              <a:defRPr sz="900" b="0" i="0" u="none" strike="noStrike" cap="none">
                <a:solidFill>
                  <a:srgbClr val="A5A5A5"/>
                </a:solidFill>
                <a:latin typeface="Avenir"/>
                <a:ea typeface="Avenir"/>
                <a:cs typeface="Avenir"/>
                <a:sym typeface="Avenir"/>
              </a:defRPr>
            </a:lvl4pPr>
            <a:lvl5pPr marL="0" marR="0" lvl="4" indent="0" algn="l" rtl="0">
              <a:spcBef>
                <a:spcPts val="0"/>
              </a:spcBef>
              <a:buNone/>
              <a:defRPr sz="900" b="0" i="0" u="none" strike="noStrike" cap="none">
                <a:solidFill>
                  <a:srgbClr val="A5A5A5"/>
                </a:solidFill>
                <a:latin typeface="Avenir"/>
                <a:ea typeface="Avenir"/>
                <a:cs typeface="Avenir"/>
                <a:sym typeface="Avenir"/>
              </a:defRPr>
            </a:lvl5pPr>
            <a:lvl6pPr marL="0" marR="0" lvl="5" indent="0" algn="l" rtl="0">
              <a:spcBef>
                <a:spcPts val="0"/>
              </a:spcBef>
              <a:buNone/>
              <a:defRPr sz="900" b="0" i="0" u="none" strike="noStrike" cap="none">
                <a:solidFill>
                  <a:srgbClr val="A5A5A5"/>
                </a:solidFill>
                <a:latin typeface="Avenir"/>
                <a:ea typeface="Avenir"/>
                <a:cs typeface="Avenir"/>
                <a:sym typeface="Avenir"/>
              </a:defRPr>
            </a:lvl6pPr>
            <a:lvl7pPr marL="0" marR="0" lvl="6" indent="0" algn="l" rtl="0">
              <a:spcBef>
                <a:spcPts val="0"/>
              </a:spcBef>
              <a:buNone/>
              <a:defRPr sz="900" b="0" i="0" u="none" strike="noStrike" cap="none">
                <a:solidFill>
                  <a:srgbClr val="A5A5A5"/>
                </a:solidFill>
                <a:latin typeface="Avenir"/>
                <a:ea typeface="Avenir"/>
                <a:cs typeface="Avenir"/>
                <a:sym typeface="Avenir"/>
              </a:defRPr>
            </a:lvl7pPr>
            <a:lvl8pPr marL="0" marR="0" lvl="7" indent="0" algn="l" rtl="0">
              <a:spcBef>
                <a:spcPts val="0"/>
              </a:spcBef>
              <a:buNone/>
              <a:defRPr sz="900" b="0" i="0" u="none" strike="noStrike" cap="none">
                <a:solidFill>
                  <a:srgbClr val="A5A5A5"/>
                </a:solidFill>
                <a:latin typeface="Avenir"/>
                <a:ea typeface="Avenir"/>
                <a:cs typeface="Avenir"/>
                <a:sym typeface="Avenir"/>
              </a:defRPr>
            </a:lvl8pPr>
            <a:lvl9pPr marL="0" marR="0" lvl="8" indent="0" algn="l" rtl="0">
              <a:spcBef>
                <a:spcPts val="0"/>
              </a:spcBef>
              <a:buNone/>
              <a:defRPr sz="900" b="0" i="0" u="none" strike="noStrike" cap="none">
                <a:solidFill>
                  <a:srgbClr val="A5A5A5"/>
                </a:solidFill>
                <a:latin typeface="Avenir"/>
                <a:ea typeface="Avenir"/>
                <a:cs typeface="Avenir"/>
                <a:sym typeface="Avenir"/>
              </a:defRPr>
            </a:lvl9pPr>
          </a:lstStyle>
          <a:p>
            <a:pPr marL="0" lvl="0" indent="0" algn="l" rtl="0">
              <a:spcBef>
                <a:spcPts val="0"/>
              </a:spcBef>
              <a:spcAft>
                <a:spcPts val="0"/>
              </a:spcAft>
              <a:buNone/>
            </a:pPr>
            <a:r>
              <a:rPr lang="en"/>
              <a:t>page </a:t>
            </a: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8"/>
        <p:cNvGrpSpPr/>
        <p:nvPr/>
      </p:nvGrpSpPr>
      <p:grpSpPr>
        <a:xfrm>
          <a:off x="0" y="0"/>
          <a:ext cx="0" cy="0"/>
          <a:chOff x="0" y="0"/>
          <a:chExt cx="0" cy="0"/>
        </a:xfrm>
      </p:grpSpPr>
      <p:sp>
        <p:nvSpPr>
          <p:cNvPr id="479" name="Google Shape;479;p61"/>
          <p:cNvSpPr txBox="1">
            <a:spLocks noGrp="1"/>
          </p:cNvSpPr>
          <p:nvPr>
            <p:ph type="title"/>
          </p:nvPr>
        </p:nvSpPr>
        <p:spPr>
          <a:xfrm>
            <a:off x="252000" y="198000"/>
            <a:ext cx="6480000" cy="432000"/>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accent5"/>
              </a:buClr>
              <a:buSzPts val="3000"/>
              <a:buFont typeface="Avenir"/>
              <a:buNone/>
              <a:defRPr sz="3000" b="0" i="0" u="none" strike="noStrike" cap="none">
                <a:solidFill>
                  <a:schemeClr val="accent5"/>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80" name="Google Shape;480;p61"/>
          <p:cNvSpPr txBox="1">
            <a:spLocks noGrp="1"/>
          </p:cNvSpPr>
          <p:nvPr>
            <p:ph type="body" idx="1"/>
          </p:nvPr>
        </p:nvSpPr>
        <p:spPr>
          <a:xfrm>
            <a:off x="252000" y="1583999"/>
            <a:ext cx="8640000" cy="2952000"/>
          </a:xfrm>
          <a:prstGeom prst="rect">
            <a:avLst/>
          </a:prstGeom>
          <a:noFill/>
          <a:ln>
            <a:noFill/>
          </a:ln>
        </p:spPr>
        <p:txBody>
          <a:bodyPr spcFirstLastPara="1" wrap="square" lIns="0" tIns="0" rIns="0" bIns="0" anchor="t" anchorCtr="0">
            <a:noAutofit/>
          </a:bodyPr>
          <a:lstStyle>
            <a:lvl1pPr marL="457200" marR="0" lvl="0"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1pPr>
            <a:lvl2pPr marL="914400" marR="0" lvl="1"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2pPr>
            <a:lvl3pPr marL="1371600" marR="0" lvl="2"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3pPr>
            <a:lvl4pPr marL="1828800" marR="0" lvl="3"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4pPr>
            <a:lvl5pPr marL="2286000" marR="0" lvl="4" indent="-311150" algn="l" rtl="0">
              <a:lnSpc>
                <a:spcPct val="95000"/>
              </a:lnSpc>
              <a:spcBef>
                <a:spcPts val="0"/>
              </a:spcBef>
              <a:spcAft>
                <a:spcPts val="0"/>
              </a:spcAft>
              <a:buClr>
                <a:schemeClr val="dk1"/>
              </a:buClr>
              <a:buSzPts val="1300"/>
              <a:buFont typeface="Arial"/>
              <a:buChar char="•"/>
              <a:defRPr sz="1300" b="0" i="0" u="none" strike="noStrike" cap="none">
                <a:solidFill>
                  <a:schemeClr val="dk1"/>
                </a:solidFill>
                <a:latin typeface="Avenir"/>
                <a:ea typeface="Avenir"/>
                <a:cs typeface="Avenir"/>
                <a:sym typeface="Avenir"/>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Avenir"/>
                <a:ea typeface="Avenir"/>
                <a:cs typeface="Avenir"/>
                <a:sym typeface="Avenir"/>
              </a:defRPr>
            </a:lvl9pPr>
          </a:lstStyle>
          <a:p>
            <a:endParaRPr/>
          </a:p>
        </p:txBody>
      </p:sp>
      <p:sp>
        <p:nvSpPr>
          <p:cNvPr id="481" name="Google Shape;481;p61"/>
          <p:cNvSpPr txBox="1">
            <a:spLocks noGrp="1"/>
          </p:cNvSpPr>
          <p:nvPr>
            <p:ph type="sldNum" idx="12"/>
          </p:nvPr>
        </p:nvSpPr>
        <p:spPr>
          <a:xfrm>
            <a:off x="252000" y="4788000"/>
            <a:ext cx="720000" cy="180000"/>
          </a:xfrm>
          <a:prstGeom prst="rect">
            <a:avLst/>
          </a:prstGeom>
          <a:noFill/>
          <a:ln>
            <a:noFill/>
          </a:ln>
        </p:spPr>
        <p:txBody>
          <a:bodyPr spcFirstLastPara="1" wrap="square" lIns="0" tIns="0" rIns="0" bIns="0" anchor="t"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A5A5A5"/>
                </a:solidFill>
                <a:latin typeface="Avenir"/>
                <a:ea typeface="Avenir"/>
                <a:cs typeface="Avenir"/>
                <a:sym typeface="Avenir"/>
              </a:defRPr>
            </a:lvl9pPr>
          </a:lstStyle>
          <a:p>
            <a:pPr marL="0" lvl="0" indent="0" algn="l" rtl="0">
              <a:spcBef>
                <a:spcPts val="0"/>
              </a:spcBef>
              <a:spcAft>
                <a:spcPts val="0"/>
              </a:spcAft>
              <a:buNone/>
            </a:pPr>
            <a:r>
              <a:rPr lang="en"/>
              <a:t>page </a:t>
            </a:r>
            <a:fld id="{00000000-1234-1234-1234-123412341234}" type="slidenum">
              <a:rPr lang="en"/>
              <a:t>‹#›</a:t>
            </a:fld>
            <a:endParaRPr/>
          </a:p>
        </p:txBody>
      </p:sp>
      <p:pic>
        <p:nvPicPr>
          <p:cNvPr id="482" name="Google Shape;482;p61"/>
          <p:cNvPicPr preferRelativeResize="0"/>
          <p:nvPr/>
        </p:nvPicPr>
        <p:blipFill rotWithShape="1">
          <a:blip r:embed="rId13">
            <a:alphaModFix/>
          </a:blip>
          <a:srcRect/>
          <a:stretch/>
        </p:blipFill>
        <p:spPr>
          <a:xfrm>
            <a:off x="8210850" y="198010"/>
            <a:ext cx="725529" cy="72552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xml"/><Relationship Id="rId1" Type="http://schemas.openxmlformats.org/officeDocument/2006/relationships/slideLayout" Target="../slideLayouts/slideLayout57.xml"/><Relationship Id="rId4" Type="http://schemas.openxmlformats.org/officeDocument/2006/relationships/image" Target="../media/image1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20.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7.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pic>
        <p:nvPicPr>
          <p:cNvPr id="591" name="Google Shape;591;p73"/>
          <p:cNvPicPr preferRelativeResize="0"/>
          <p:nvPr/>
        </p:nvPicPr>
        <p:blipFill rotWithShape="1">
          <a:blip r:embed="rId3">
            <a:alphaModFix/>
          </a:blip>
          <a:srcRect t="69" b="69"/>
          <a:stretch/>
        </p:blipFill>
        <p:spPr>
          <a:xfrm>
            <a:off x="0" y="2288850"/>
            <a:ext cx="9144000" cy="2885375"/>
          </a:xfrm>
          <a:prstGeom prst="rect">
            <a:avLst/>
          </a:prstGeom>
          <a:noFill/>
          <a:ln>
            <a:noFill/>
          </a:ln>
        </p:spPr>
      </p:pic>
      <p:sp>
        <p:nvSpPr>
          <p:cNvPr id="592" name="Google Shape;592;p73"/>
          <p:cNvSpPr/>
          <p:nvPr/>
        </p:nvSpPr>
        <p:spPr>
          <a:xfrm>
            <a:off x="60951" y="650"/>
            <a:ext cx="7772400" cy="1943730"/>
          </a:xfrm>
          <a:custGeom>
            <a:avLst/>
            <a:gdLst/>
            <a:ahLst/>
            <a:cxnLst/>
            <a:rect l="l" t="t" r="r" b="b"/>
            <a:pathLst>
              <a:path w="9144000" h="2747322" extrusionOk="0">
                <a:moveTo>
                  <a:pt x="0" y="0"/>
                </a:moveTo>
                <a:lnTo>
                  <a:pt x="9144000" y="0"/>
                </a:lnTo>
                <a:lnTo>
                  <a:pt x="9144000" y="2569131"/>
                </a:lnTo>
                <a:lnTo>
                  <a:pt x="4750193" y="2569131"/>
                </a:lnTo>
                <a:lnTo>
                  <a:pt x="4572002" y="2747322"/>
                </a:lnTo>
                <a:lnTo>
                  <a:pt x="4393811" y="2569131"/>
                </a:lnTo>
                <a:lnTo>
                  <a:pt x="0" y="2569131"/>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venir"/>
              <a:ea typeface="Avenir"/>
              <a:cs typeface="Avenir"/>
              <a:sym typeface="Avenir"/>
            </a:endParaRPr>
          </a:p>
        </p:txBody>
      </p:sp>
      <p:sp>
        <p:nvSpPr>
          <p:cNvPr id="593" name="Google Shape;593;p73"/>
          <p:cNvSpPr txBox="1"/>
          <p:nvPr/>
        </p:nvSpPr>
        <p:spPr>
          <a:xfrm>
            <a:off x="241825" y="1944752"/>
            <a:ext cx="1762500" cy="344100"/>
          </a:xfrm>
          <a:prstGeom prst="rect">
            <a:avLst/>
          </a:prstGeom>
          <a:noFill/>
          <a:ln>
            <a:noFill/>
          </a:ln>
        </p:spPr>
        <p:txBody>
          <a:bodyPr spcFirstLastPara="1" wrap="square" lIns="0" tIns="0" rIns="0" bIns="0" anchor="ctr" anchorCtr="0">
            <a:noAutofit/>
          </a:bodyPr>
          <a:lstStyle/>
          <a:p>
            <a:pPr marL="0" marR="0" lvl="0" indent="0" algn="l" rtl="0">
              <a:lnSpc>
                <a:spcPct val="95000"/>
              </a:lnSpc>
              <a:spcBef>
                <a:spcPts val="0"/>
              </a:spcBef>
              <a:spcAft>
                <a:spcPts val="0"/>
              </a:spcAft>
              <a:buClr>
                <a:srgbClr val="000000"/>
              </a:buClr>
              <a:buSzPts val="2000"/>
              <a:buFont typeface="Arial"/>
              <a:buNone/>
            </a:pPr>
            <a:r>
              <a:rPr lang="en" sz="2000" b="0" i="0" u="none" strike="noStrike" cap="none">
                <a:solidFill>
                  <a:srgbClr val="009EE0"/>
                </a:solidFill>
                <a:latin typeface="Avenir"/>
                <a:ea typeface="Avenir"/>
                <a:cs typeface="Avenir"/>
                <a:sym typeface="Avenir"/>
              </a:rPr>
              <a:t>202</a:t>
            </a:r>
            <a:r>
              <a:rPr lang="en" sz="2000">
                <a:solidFill>
                  <a:srgbClr val="009EE0"/>
                </a:solidFill>
                <a:latin typeface="Avenir"/>
                <a:ea typeface="Avenir"/>
                <a:cs typeface="Avenir"/>
                <a:sym typeface="Avenir"/>
              </a:rPr>
              <a:t>1</a:t>
            </a:r>
            <a:endParaRPr sz="2000" b="0" i="0" u="none" strike="noStrike" cap="none">
              <a:solidFill>
                <a:srgbClr val="009EE0"/>
              </a:solidFill>
              <a:latin typeface="Avenir"/>
              <a:ea typeface="Avenir"/>
              <a:cs typeface="Avenir"/>
              <a:sym typeface="Avenir"/>
            </a:endParaRPr>
          </a:p>
        </p:txBody>
      </p:sp>
      <p:sp>
        <p:nvSpPr>
          <p:cNvPr id="594" name="Google Shape;594;p73"/>
          <p:cNvSpPr/>
          <p:nvPr/>
        </p:nvSpPr>
        <p:spPr>
          <a:xfrm>
            <a:off x="-4350" y="59850"/>
            <a:ext cx="9144000" cy="2603088"/>
          </a:xfrm>
          <a:custGeom>
            <a:avLst/>
            <a:gdLst/>
            <a:ahLst/>
            <a:cxnLst/>
            <a:rect l="l" t="t" r="r" b="b"/>
            <a:pathLst>
              <a:path w="9144000" h="2747322" extrusionOk="0">
                <a:moveTo>
                  <a:pt x="0" y="0"/>
                </a:moveTo>
                <a:lnTo>
                  <a:pt x="9144000" y="0"/>
                </a:lnTo>
                <a:lnTo>
                  <a:pt x="9144000" y="2569131"/>
                </a:lnTo>
                <a:lnTo>
                  <a:pt x="4750193" y="2569131"/>
                </a:lnTo>
                <a:lnTo>
                  <a:pt x="4572002" y="2747322"/>
                </a:lnTo>
                <a:lnTo>
                  <a:pt x="4393811" y="2569131"/>
                </a:lnTo>
                <a:lnTo>
                  <a:pt x="0" y="2569131"/>
                </a:lnTo>
                <a:close/>
              </a:path>
            </a:pathLst>
          </a:cu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50"/>
              <a:buFont typeface="Arial"/>
              <a:buNone/>
            </a:pPr>
            <a:endParaRPr sz="1350" b="0" i="0" u="none" strike="noStrike" cap="none">
              <a:solidFill>
                <a:srgbClr val="FFFFFF"/>
              </a:solidFill>
              <a:latin typeface="Avenir"/>
              <a:ea typeface="Avenir"/>
              <a:cs typeface="Avenir"/>
              <a:sym typeface="Avenir"/>
            </a:endParaRPr>
          </a:p>
        </p:txBody>
      </p:sp>
      <p:sp>
        <p:nvSpPr>
          <p:cNvPr id="595" name="Google Shape;595;p73"/>
          <p:cNvSpPr txBox="1">
            <a:spLocks noGrp="1"/>
          </p:cNvSpPr>
          <p:nvPr>
            <p:ph type="ctrTitle"/>
          </p:nvPr>
        </p:nvSpPr>
        <p:spPr>
          <a:xfrm>
            <a:off x="252000" y="198000"/>
            <a:ext cx="6152400" cy="14163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SzPts val="3600"/>
              <a:buNone/>
            </a:pPr>
            <a:r>
              <a:rPr lang="en"/>
              <a:t>Galden</a:t>
            </a:r>
            <a:r>
              <a:rPr lang="en" baseline="30000"/>
              <a:t>® </a:t>
            </a:r>
            <a:r>
              <a:rPr lang="en"/>
              <a:t>- PFPEs</a:t>
            </a:r>
            <a:br>
              <a:rPr lang="en"/>
            </a:br>
            <a:r>
              <a:rPr lang="en" sz="2400"/>
              <a:t/>
            </a:r>
            <a:br>
              <a:rPr lang="en" sz="2400"/>
            </a:br>
            <a:r>
              <a:rPr lang="en" sz="2400">
                <a:solidFill>
                  <a:schemeClr val="dk2"/>
                </a:solidFill>
              </a:rPr>
              <a:t>Comparison with other Heat Transfer fluids</a:t>
            </a:r>
            <a:endParaRPr sz="2400">
              <a:solidFill>
                <a:schemeClr val="dk2"/>
              </a:solidFill>
            </a:endParaRPr>
          </a:p>
        </p:txBody>
      </p:sp>
      <p:pic>
        <p:nvPicPr>
          <p:cNvPr id="596" name="Google Shape;596;p73"/>
          <p:cNvPicPr preferRelativeResize="0"/>
          <p:nvPr/>
        </p:nvPicPr>
        <p:blipFill rotWithShape="1">
          <a:blip r:embed="rId4">
            <a:alphaModFix/>
          </a:blip>
          <a:srcRect/>
          <a:stretch/>
        </p:blipFill>
        <p:spPr>
          <a:xfrm>
            <a:off x="7799800" y="244810"/>
            <a:ext cx="1092201" cy="1369432"/>
          </a:xfrm>
          <a:prstGeom prst="rect">
            <a:avLst/>
          </a:prstGeom>
          <a:noFill/>
          <a:ln>
            <a:noFill/>
          </a:ln>
        </p:spPr>
      </p:pic>
      <p:sp>
        <p:nvSpPr>
          <p:cNvPr id="597" name="Google Shape;597;p73"/>
          <p:cNvSpPr txBox="1"/>
          <p:nvPr/>
        </p:nvSpPr>
        <p:spPr>
          <a:xfrm>
            <a:off x="174500" y="2084950"/>
            <a:ext cx="1570500" cy="369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latin typeface="Avenir"/>
                <a:ea typeface="Avenir"/>
                <a:cs typeface="Avenir"/>
                <a:sym typeface="Avenir"/>
              </a:rPr>
              <a:t>2023</a:t>
            </a:r>
            <a:endParaRPr sz="1200">
              <a:latin typeface="Avenir"/>
              <a:ea typeface="Avenir"/>
              <a:cs typeface="Avenir"/>
              <a:sym typeface="Aveni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19"/>
        <p:cNvGrpSpPr/>
        <p:nvPr/>
      </p:nvGrpSpPr>
      <p:grpSpPr>
        <a:xfrm>
          <a:off x="0" y="0"/>
          <a:ext cx="0" cy="0"/>
          <a:chOff x="0" y="0"/>
          <a:chExt cx="0" cy="0"/>
        </a:xfrm>
      </p:grpSpPr>
      <p:sp>
        <p:nvSpPr>
          <p:cNvPr id="720" name="Google Shape;720;p82"/>
          <p:cNvSpPr txBox="1">
            <a:spLocks noGrp="1"/>
          </p:cNvSpPr>
          <p:nvPr>
            <p:ph type="title"/>
          </p:nvPr>
        </p:nvSpPr>
        <p:spPr>
          <a:xfrm>
            <a:off x="1990400" y="1926875"/>
            <a:ext cx="5163300" cy="864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“There are no limits to what science can explore.”</a:t>
            </a:r>
            <a:endParaRPr sz="2200">
              <a:solidFill>
                <a:schemeClr val="dk1"/>
              </a:solidFill>
            </a:endParaRPr>
          </a:p>
        </p:txBody>
      </p:sp>
      <p:sp>
        <p:nvSpPr>
          <p:cNvPr id="721" name="Google Shape;721;p82"/>
          <p:cNvSpPr txBox="1">
            <a:spLocks noGrp="1"/>
          </p:cNvSpPr>
          <p:nvPr>
            <p:ph type="title"/>
          </p:nvPr>
        </p:nvSpPr>
        <p:spPr>
          <a:xfrm>
            <a:off x="3631050" y="2995475"/>
            <a:ext cx="1881900" cy="5280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1200">
                <a:solidFill>
                  <a:schemeClr val="dk1"/>
                </a:solidFill>
              </a:rPr>
              <a:t>Ernest Solvay</a:t>
            </a:r>
            <a:endParaRPr sz="12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601"/>
        <p:cNvGrpSpPr/>
        <p:nvPr/>
      </p:nvGrpSpPr>
      <p:grpSpPr>
        <a:xfrm>
          <a:off x="0" y="0"/>
          <a:ext cx="0" cy="0"/>
          <a:chOff x="0" y="0"/>
          <a:chExt cx="0" cy="0"/>
        </a:xfrm>
      </p:grpSpPr>
      <p:sp>
        <p:nvSpPr>
          <p:cNvPr id="602" name="Google Shape;602;p74"/>
          <p:cNvSpPr txBox="1">
            <a:spLocks noGrp="1"/>
          </p:cNvSpPr>
          <p:nvPr>
            <p:ph type="title"/>
          </p:nvPr>
        </p:nvSpPr>
        <p:spPr>
          <a:xfrm>
            <a:off x="252000" y="198000"/>
            <a:ext cx="6480000" cy="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a:t>What are PFPEs</a:t>
            </a:r>
            <a:endParaRPr sz="1300" b="1"/>
          </a:p>
        </p:txBody>
      </p:sp>
      <p:sp>
        <p:nvSpPr>
          <p:cNvPr id="603" name="Google Shape;603;p74"/>
          <p:cNvSpPr txBox="1">
            <a:spLocks noGrp="1"/>
          </p:cNvSpPr>
          <p:nvPr>
            <p:ph type="sldNum" idx="12"/>
          </p:nvPr>
        </p:nvSpPr>
        <p:spPr>
          <a:xfrm>
            <a:off x="194950" y="4962000"/>
            <a:ext cx="720000" cy="1800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en"/>
              <a:t>page </a:t>
            </a:r>
            <a:fld id="{00000000-1234-1234-1234-123412341234}" type="slidenum">
              <a:rPr lang="en"/>
              <a:t>2</a:t>
            </a:fld>
            <a:endParaRPr/>
          </a:p>
        </p:txBody>
      </p:sp>
      <p:sp>
        <p:nvSpPr>
          <p:cNvPr id="604" name="Google Shape;604;p74"/>
          <p:cNvSpPr txBox="1">
            <a:spLocks noGrp="1"/>
          </p:cNvSpPr>
          <p:nvPr>
            <p:ph type="body" idx="1"/>
          </p:nvPr>
        </p:nvSpPr>
        <p:spPr>
          <a:xfrm>
            <a:off x="252000" y="759050"/>
            <a:ext cx="7745400" cy="551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1400"/>
              <a:t>PerFluoroPolyEthers (PFPEs) are clear and colorless fluoropolymer, liquid in a wide range of temperatures and based on a proprietary and unique technology composed entirely of:</a:t>
            </a:r>
            <a:endParaRPr sz="1400"/>
          </a:p>
          <a:p>
            <a:pPr marL="0" lvl="0" indent="0" algn="l" rtl="0">
              <a:spcBef>
                <a:spcPts val="0"/>
              </a:spcBef>
              <a:spcAft>
                <a:spcPts val="0"/>
              </a:spcAft>
              <a:buNone/>
            </a:pPr>
            <a:endParaRPr sz="1400"/>
          </a:p>
          <a:p>
            <a:pPr marL="0" lvl="0" indent="0" algn="l" rtl="0">
              <a:spcBef>
                <a:spcPts val="0"/>
              </a:spcBef>
              <a:spcAft>
                <a:spcPts val="0"/>
              </a:spcAft>
              <a:buNone/>
            </a:pPr>
            <a:endParaRPr sz="1400"/>
          </a:p>
        </p:txBody>
      </p:sp>
      <p:grpSp>
        <p:nvGrpSpPr>
          <p:cNvPr id="605" name="Google Shape;605;p74"/>
          <p:cNvGrpSpPr/>
          <p:nvPr/>
        </p:nvGrpSpPr>
        <p:grpSpPr>
          <a:xfrm>
            <a:off x="3504950" y="2716444"/>
            <a:ext cx="3300975" cy="862425"/>
            <a:chOff x="2514600" y="3276600"/>
            <a:chExt cx="4401300" cy="1149900"/>
          </a:xfrm>
        </p:grpSpPr>
        <p:sp>
          <p:nvSpPr>
            <p:cNvPr id="606" name="Google Shape;606;p74"/>
            <p:cNvSpPr txBox="1"/>
            <p:nvPr/>
          </p:nvSpPr>
          <p:spPr>
            <a:xfrm>
              <a:off x="2646638" y="3319463"/>
              <a:ext cx="4049100" cy="827100"/>
            </a:xfrm>
            <a:prstGeom prst="rect">
              <a:avLst/>
            </a:prstGeom>
            <a:solidFill>
              <a:srgbClr val="FFFFFF"/>
            </a:solidFill>
            <a:ln>
              <a:noFill/>
            </a:ln>
          </p:spPr>
          <p:txBody>
            <a:bodyPr spcFirstLastPara="1" wrap="square" lIns="0" tIns="28575" rIns="0" bIns="28575" anchor="t" anchorCtr="1">
              <a:noAutofit/>
            </a:bodyPr>
            <a:lstStyle/>
            <a:p>
              <a:pPr marL="0" marR="0" lvl="0" indent="0" algn="ctr" rtl="0">
                <a:spcBef>
                  <a:spcPts val="0"/>
                </a:spcBef>
                <a:spcAft>
                  <a:spcPts val="0"/>
                </a:spcAft>
                <a:buNone/>
              </a:pPr>
              <a:r>
                <a:rPr lang="en" sz="2250" b="1" i="0" u="none" strike="noStrike" cap="none">
                  <a:solidFill>
                    <a:srgbClr val="64A721"/>
                  </a:solidFill>
                  <a:latin typeface="Avenir"/>
                  <a:ea typeface="Avenir"/>
                  <a:cs typeface="Avenir"/>
                  <a:sym typeface="Avenir"/>
                </a:rPr>
                <a:t>C</a:t>
              </a:r>
              <a:r>
                <a:rPr lang="en" sz="2250" b="1" i="0" u="none" strike="noStrike" cap="none">
                  <a:solidFill>
                    <a:srgbClr val="4D5C63"/>
                  </a:solidFill>
                  <a:latin typeface="Avenir"/>
                  <a:ea typeface="Avenir"/>
                  <a:cs typeface="Avenir"/>
                  <a:sym typeface="Avenir"/>
                </a:rPr>
                <a:t>-</a:t>
              </a:r>
              <a:r>
                <a:rPr lang="en" sz="2250" b="1" i="0" u="none" strike="noStrike" cap="none">
                  <a:solidFill>
                    <a:srgbClr val="64A721"/>
                  </a:solidFill>
                  <a:latin typeface="Avenir"/>
                  <a:ea typeface="Avenir"/>
                  <a:cs typeface="Avenir"/>
                  <a:sym typeface="Avenir"/>
                </a:rPr>
                <a:t>C</a:t>
              </a:r>
              <a:r>
                <a:rPr lang="en" sz="2250" b="1" i="0" u="none" strike="noStrike" cap="none">
                  <a:solidFill>
                    <a:srgbClr val="4D5C63"/>
                  </a:solidFill>
                  <a:latin typeface="Avenir"/>
                  <a:ea typeface="Avenir"/>
                  <a:cs typeface="Avenir"/>
                  <a:sym typeface="Avenir"/>
                </a:rPr>
                <a:t> </a:t>
              </a:r>
              <a:r>
                <a:rPr lang="en" sz="1350" i="0" u="none" strike="noStrike" cap="none">
                  <a:solidFill>
                    <a:srgbClr val="4D5C63"/>
                  </a:solidFill>
                  <a:latin typeface="Avenir"/>
                  <a:ea typeface="Avenir"/>
                  <a:cs typeface="Avenir"/>
                  <a:sym typeface="Avenir"/>
                </a:rPr>
                <a:t>and</a:t>
              </a:r>
              <a:r>
                <a:rPr lang="en" sz="2250" b="1" i="0" u="none" strike="noStrike" cap="none">
                  <a:solidFill>
                    <a:srgbClr val="4D5C63"/>
                  </a:solidFill>
                  <a:latin typeface="Avenir"/>
                  <a:ea typeface="Avenir"/>
                  <a:cs typeface="Avenir"/>
                  <a:sym typeface="Avenir"/>
                </a:rPr>
                <a:t> </a:t>
              </a:r>
              <a:r>
                <a:rPr lang="en" sz="2250" b="1" i="0" u="none" strike="noStrike" cap="none">
                  <a:solidFill>
                    <a:srgbClr val="64A721"/>
                  </a:solidFill>
                  <a:latin typeface="Avenir"/>
                  <a:ea typeface="Avenir"/>
                  <a:cs typeface="Avenir"/>
                  <a:sym typeface="Avenir"/>
                </a:rPr>
                <a:t>C</a:t>
              </a:r>
              <a:r>
                <a:rPr lang="en" sz="2250" b="1" i="0" u="none" strike="noStrike" cap="none">
                  <a:solidFill>
                    <a:srgbClr val="4D5C63"/>
                  </a:solidFill>
                  <a:latin typeface="Avenir"/>
                  <a:ea typeface="Avenir"/>
                  <a:cs typeface="Avenir"/>
                  <a:sym typeface="Avenir"/>
                </a:rPr>
                <a:t>-</a:t>
              </a:r>
              <a:r>
                <a:rPr lang="en" sz="2250" b="1" i="0" u="none" strike="noStrike" cap="none">
                  <a:solidFill>
                    <a:srgbClr val="004F80"/>
                  </a:solidFill>
                  <a:latin typeface="Avenir"/>
                  <a:ea typeface="Avenir"/>
                  <a:cs typeface="Avenir"/>
                  <a:sym typeface="Avenir"/>
                </a:rPr>
                <a:t>O</a:t>
              </a:r>
              <a:endParaRPr>
                <a:latin typeface="Avenir"/>
                <a:ea typeface="Avenir"/>
                <a:cs typeface="Avenir"/>
                <a:sym typeface="Avenir"/>
              </a:endParaRPr>
            </a:p>
            <a:p>
              <a:pPr marL="0" marR="0" lvl="0" indent="0" algn="ctr" rtl="0">
                <a:spcBef>
                  <a:spcPts val="450"/>
                </a:spcBef>
                <a:spcAft>
                  <a:spcPts val="0"/>
                </a:spcAft>
                <a:buNone/>
              </a:pPr>
              <a:r>
                <a:rPr lang="en" sz="1350" i="0" u="none" strike="noStrike" cap="none">
                  <a:solidFill>
                    <a:srgbClr val="4D5C63"/>
                  </a:solidFill>
                  <a:latin typeface="Avenir"/>
                  <a:ea typeface="Avenir"/>
                  <a:cs typeface="Avenir"/>
                  <a:sym typeface="Avenir"/>
                </a:rPr>
                <a:t>bonds shielded by a cloud of</a:t>
              </a:r>
              <a:r>
                <a:rPr lang="en" sz="1350" b="1" i="0" u="none" strike="noStrike" cap="none">
                  <a:solidFill>
                    <a:srgbClr val="4D5C63"/>
                  </a:solidFill>
                  <a:latin typeface="Avenir"/>
                  <a:ea typeface="Avenir"/>
                  <a:cs typeface="Avenir"/>
                  <a:sym typeface="Avenir"/>
                </a:rPr>
                <a:t> </a:t>
              </a:r>
              <a:r>
                <a:rPr lang="en" sz="2250" b="1" i="0" u="none" strike="noStrike" cap="none">
                  <a:solidFill>
                    <a:srgbClr val="119DDC"/>
                  </a:solidFill>
                  <a:latin typeface="Avenir"/>
                  <a:ea typeface="Avenir"/>
                  <a:cs typeface="Avenir"/>
                  <a:sym typeface="Avenir"/>
                </a:rPr>
                <a:t>F</a:t>
              </a:r>
              <a:endParaRPr>
                <a:latin typeface="Avenir"/>
                <a:ea typeface="Avenir"/>
                <a:cs typeface="Avenir"/>
                <a:sym typeface="Avenir"/>
              </a:endParaRPr>
            </a:p>
          </p:txBody>
        </p:sp>
        <p:sp>
          <p:nvSpPr>
            <p:cNvPr id="607" name="Google Shape;607;p74"/>
            <p:cNvSpPr/>
            <p:nvPr/>
          </p:nvSpPr>
          <p:spPr>
            <a:xfrm>
              <a:off x="2514600" y="3276600"/>
              <a:ext cx="4401300" cy="1149900"/>
            </a:xfrm>
            <a:prstGeom prst="roundRect">
              <a:avLst>
                <a:gd name="adj" fmla="val 16667"/>
              </a:avLst>
            </a:prstGeom>
            <a:noFill/>
            <a:ln w="9525" cap="flat" cmpd="sng">
              <a:solidFill>
                <a:srgbClr val="119DDC"/>
              </a:solidFill>
              <a:prstDash val="solid"/>
              <a:round/>
              <a:headEnd type="none" w="sm" len="sm"/>
              <a:tailEnd type="none" w="sm" len="sm"/>
            </a:ln>
          </p:spPr>
          <p:txBody>
            <a:bodyPr spcFirstLastPara="1" wrap="square" lIns="68550" tIns="34275" rIns="68550" bIns="34275" anchor="ctr" anchorCtr="0">
              <a:noAutofit/>
            </a:bodyPr>
            <a:lstStyle/>
            <a:p>
              <a:pPr marL="0" marR="0" lvl="0" indent="0" algn="l" rtl="0">
                <a:spcBef>
                  <a:spcPts val="0"/>
                </a:spcBef>
                <a:spcAft>
                  <a:spcPts val="0"/>
                </a:spcAft>
                <a:buNone/>
              </a:pPr>
              <a:endParaRPr sz="1500" i="0" u="none" strike="noStrike" cap="none">
                <a:solidFill>
                  <a:srgbClr val="4D5C63"/>
                </a:solidFill>
                <a:latin typeface="Avenir"/>
                <a:ea typeface="Avenir"/>
                <a:cs typeface="Avenir"/>
                <a:sym typeface="Avenir"/>
              </a:endParaRPr>
            </a:p>
          </p:txBody>
        </p:sp>
      </p:grpSp>
      <p:grpSp>
        <p:nvGrpSpPr>
          <p:cNvPr id="608" name="Google Shape;608;p74"/>
          <p:cNvGrpSpPr/>
          <p:nvPr/>
        </p:nvGrpSpPr>
        <p:grpSpPr>
          <a:xfrm>
            <a:off x="2343150" y="3803900"/>
            <a:ext cx="3234825" cy="800775"/>
            <a:chOff x="1600200" y="4876800"/>
            <a:chExt cx="4313100" cy="1067700"/>
          </a:xfrm>
        </p:grpSpPr>
        <p:sp>
          <p:nvSpPr>
            <p:cNvPr id="609" name="Google Shape;609;p74"/>
            <p:cNvSpPr txBox="1"/>
            <p:nvPr/>
          </p:nvSpPr>
          <p:spPr>
            <a:xfrm>
              <a:off x="1668462" y="4919662"/>
              <a:ext cx="4175100" cy="827100"/>
            </a:xfrm>
            <a:prstGeom prst="rect">
              <a:avLst/>
            </a:prstGeom>
            <a:solidFill>
              <a:srgbClr val="FFFFFF"/>
            </a:solidFill>
            <a:ln>
              <a:noFill/>
            </a:ln>
          </p:spPr>
          <p:txBody>
            <a:bodyPr spcFirstLastPara="1" wrap="square" lIns="0" tIns="28575" rIns="0" bIns="28575" anchor="t" anchorCtr="1">
              <a:noAutofit/>
            </a:bodyPr>
            <a:lstStyle/>
            <a:p>
              <a:pPr marL="0" marR="0" lvl="0" indent="0" algn="ctr" rtl="0">
                <a:spcBef>
                  <a:spcPts val="0"/>
                </a:spcBef>
                <a:spcAft>
                  <a:spcPts val="0"/>
                </a:spcAft>
                <a:buNone/>
              </a:pPr>
              <a:r>
                <a:rPr lang="en" sz="2250" b="1" i="0" u="none" strike="noStrike" cap="none">
                  <a:solidFill>
                    <a:srgbClr val="64A721"/>
                  </a:solidFill>
                  <a:latin typeface="Avenir"/>
                  <a:ea typeface="Avenir"/>
                  <a:cs typeface="Avenir"/>
                  <a:sym typeface="Avenir"/>
                </a:rPr>
                <a:t>C</a:t>
              </a:r>
              <a:r>
                <a:rPr lang="en" sz="2250" b="1" i="0" u="none" strike="noStrike" cap="none">
                  <a:solidFill>
                    <a:srgbClr val="4D5C63"/>
                  </a:solidFill>
                  <a:latin typeface="Avenir"/>
                  <a:ea typeface="Avenir"/>
                  <a:cs typeface="Avenir"/>
                  <a:sym typeface="Avenir"/>
                </a:rPr>
                <a:t>-</a:t>
              </a:r>
              <a:r>
                <a:rPr lang="en" sz="2250" b="1" i="0" u="none" strike="noStrike" cap="none">
                  <a:solidFill>
                    <a:srgbClr val="119DDC"/>
                  </a:solidFill>
                  <a:latin typeface="Avenir"/>
                  <a:ea typeface="Avenir"/>
                  <a:cs typeface="Avenir"/>
                  <a:sym typeface="Avenir"/>
                </a:rPr>
                <a:t>F</a:t>
              </a:r>
              <a:r>
                <a:rPr lang="en" sz="2250" b="1" i="0" u="none" strike="noStrike" cap="none">
                  <a:solidFill>
                    <a:srgbClr val="4D5C63"/>
                  </a:solidFill>
                  <a:latin typeface="Avenir"/>
                  <a:ea typeface="Avenir"/>
                  <a:cs typeface="Avenir"/>
                  <a:sym typeface="Avenir"/>
                </a:rPr>
                <a:t> </a:t>
              </a:r>
              <a:endParaRPr>
                <a:latin typeface="Avenir"/>
                <a:ea typeface="Avenir"/>
                <a:cs typeface="Avenir"/>
                <a:sym typeface="Avenir"/>
              </a:endParaRPr>
            </a:p>
            <a:p>
              <a:pPr marL="0" marR="0" lvl="0" indent="0" algn="ctr" rtl="0">
                <a:spcBef>
                  <a:spcPts val="270"/>
                </a:spcBef>
                <a:spcAft>
                  <a:spcPts val="0"/>
                </a:spcAft>
                <a:buNone/>
              </a:pPr>
              <a:r>
                <a:rPr lang="en" sz="1350" i="0" u="none" strike="noStrike" cap="none">
                  <a:solidFill>
                    <a:srgbClr val="4D5C63"/>
                  </a:solidFill>
                  <a:latin typeface="Avenir"/>
                  <a:ea typeface="Avenir"/>
                  <a:cs typeface="Avenir"/>
                  <a:sym typeface="Avenir"/>
                </a:rPr>
                <a:t>the strongest bond in organic chemistry</a:t>
              </a:r>
              <a:endParaRPr>
                <a:latin typeface="Avenir"/>
                <a:ea typeface="Avenir"/>
                <a:cs typeface="Avenir"/>
                <a:sym typeface="Avenir"/>
              </a:endParaRPr>
            </a:p>
          </p:txBody>
        </p:sp>
        <p:sp>
          <p:nvSpPr>
            <p:cNvPr id="610" name="Google Shape;610;p74"/>
            <p:cNvSpPr/>
            <p:nvPr/>
          </p:nvSpPr>
          <p:spPr>
            <a:xfrm>
              <a:off x="1600200" y="4876800"/>
              <a:ext cx="4313100" cy="1067700"/>
            </a:xfrm>
            <a:prstGeom prst="roundRect">
              <a:avLst>
                <a:gd name="adj" fmla="val 16667"/>
              </a:avLst>
            </a:prstGeom>
            <a:noFill/>
            <a:ln w="9525" cap="flat" cmpd="sng">
              <a:solidFill>
                <a:srgbClr val="119DDC"/>
              </a:solidFill>
              <a:prstDash val="solid"/>
              <a:round/>
              <a:headEnd type="none" w="sm" len="sm"/>
              <a:tailEnd type="none" w="sm" len="sm"/>
            </a:ln>
          </p:spPr>
          <p:txBody>
            <a:bodyPr spcFirstLastPara="1" wrap="square" lIns="68550" tIns="34275" rIns="68550" bIns="34275" anchor="ctr" anchorCtr="0">
              <a:noAutofit/>
            </a:bodyPr>
            <a:lstStyle/>
            <a:p>
              <a:pPr marL="0" marR="0" lvl="0" indent="0" algn="l" rtl="0">
                <a:spcBef>
                  <a:spcPts val="0"/>
                </a:spcBef>
                <a:spcAft>
                  <a:spcPts val="0"/>
                </a:spcAft>
                <a:buNone/>
              </a:pPr>
              <a:endParaRPr sz="1500" i="0" u="none" strike="noStrike" cap="none">
                <a:solidFill>
                  <a:srgbClr val="4D5C63"/>
                </a:solidFill>
                <a:latin typeface="Avenir"/>
                <a:ea typeface="Avenir"/>
                <a:cs typeface="Avenir"/>
                <a:sym typeface="Avenir"/>
              </a:endParaRPr>
            </a:p>
          </p:txBody>
        </p:sp>
      </p:grpSp>
      <p:sp>
        <p:nvSpPr>
          <p:cNvPr id="611" name="Google Shape;611;p74"/>
          <p:cNvSpPr txBox="1"/>
          <p:nvPr/>
        </p:nvSpPr>
        <p:spPr>
          <a:xfrm>
            <a:off x="1371600" y="1367900"/>
            <a:ext cx="1943100" cy="1387500"/>
          </a:xfrm>
          <a:prstGeom prst="rect">
            <a:avLst/>
          </a:prstGeom>
          <a:noFill/>
          <a:ln>
            <a:noFill/>
          </a:ln>
        </p:spPr>
        <p:txBody>
          <a:bodyPr spcFirstLastPara="1" wrap="square" lIns="68550" tIns="34275" rIns="68550" bIns="34275" anchor="t" anchorCtr="0">
            <a:noAutofit/>
          </a:bodyPr>
          <a:lstStyle/>
          <a:p>
            <a:pPr marL="416718" marR="0" lvl="1" indent="-216693" algn="l" rtl="0">
              <a:lnSpc>
                <a:spcPct val="110000"/>
              </a:lnSpc>
              <a:spcBef>
                <a:spcPts val="0"/>
              </a:spcBef>
              <a:spcAft>
                <a:spcPts val="0"/>
              </a:spcAft>
              <a:buClr>
                <a:srgbClr val="00B0F0"/>
              </a:buClr>
              <a:buSzPts val="2250"/>
              <a:buFont typeface="Arial"/>
              <a:buChar char="•"/>
            </a:pPr>
            <a:r>
              <a:rPr lang="en" sz="2250" b="1" i="0" u="none" strike="noStrike" cap="none">
                <a:solidFill>
                  <a:srgbClr val="64A721"/>
                </a:solidFill>
                <a:latin typeface="Avenir"/>
                <a:ea typeface="Avenir"/>
                <a:cs typeface="Avenir"/>
                <a:sym typeface="Avenir"/>
              </a:rPr>
              <a:t>C</a:t>
            </a:r>
            <a:r>
              <a:rPr lang="en" sz="1050" i="0" u="none" strike="noStrike" cap="none">
                <a:solidFill>
                  <a:srgbClr val="000000"/>
                </a:solidFill>
                <a:latin typeface="Avenir"/>
                <a:ea typeface="Avenir"/>
                <a:cs typeface="Avenir"/>
                <a:sym typeface="Avenir"/>
              </a:rPr>
              <a:t>arbon</a:t>
            </a:r>
            <a:endParaRPr>
              <a:latin typeface="Avenir"/>
              <a:ea typeface="Avenir"/>
              <a:cs typeface="Avenir"/>
              <a:sym typeface="Avenir"/>
            </a:endParaRPr>
          </a:p>
          <a:p>
            <a:pPr marL="416718" marR="0" lvl="1" indent="-216693" algn="l" rtl="0">
              <a:lnSpc>
                <a:spcPct val="110000"/>
              </a:lnSpc>
              <a:spcBef>
                <a:spcPts val="450"/>
              </a:spcBef>
              <a:spcAft>
                <a:spcPts val="0"/>
              </a:spcAft>
              <a:buClr>
                <a:srgbClr val="00B0F0"/>
              </a:buClr>
              <a:buSzPts val="2250"/>
              <a:buFont typeface="Arial"/>
              <a:buChar char="•"/>
            </a:pPr>
            <a:r>
              <a:rPr lang="en" sz="2250" b="1" i="0" u="none" strike="noStrike" cap="none">
                <a:solidFill>
                  <a:srgbClr val="005589"/>
                </a:solidFill>
                <a:latin typeface="Avenir"/>
                <a:ea typeface="Avenir"/>
                <a:cs typeface="Avenir"/>
                <a:sym typeface="Avenir"/>
              </a:rPr>
              <a:t>O</a:t>
            </a:r>
            <a:r>
              <a:rPr lang="en" sz="1050" i="0" u="none" strike="noStrike" cap="none">
                <a:solidFill>
                  <a:srgbClr val="000000"/>
                </a:solidFill>
                <a:latin typeface="Avenir"/>
                <a:ea typeface="Avenir"/>
                <a:cs typeface="Avenir"/>
                <a:sym typeface="Avenir"/>
              </a:rPr>
              <a:t>xygen</a:t>
            </a:r>
            <a:endParaRPr>
              <a:latin typeface="Avenir"/>
              <a:ea typeface="Avenir"/>
              <a:cs typeface="Avenir"/>
              <a:sym typeface="Avenir"/>
            </a:endParaRPr>
          </a:p>
          <a:p>
            <a:pPr marL="416718" marR="0" lvl="1" indent="-216693" algn="l" rtl="0">
              <a:lnSpc>
                <a:spcPct val="110000"/>
              </a:lnSpc>
              <a:spcBef>
                <a:spcPts val="450"/>
              </a:spcBef>
              <a:spcAft>
                <a:spcPts val="0"/>
              </a:spcAft>
              <a:buClr>
                <a:srgbClr val="00B0F0"/>
              </a:buClr>
              <a:buSzPts val="2250"/>
              <a:buFont typeface="Arial"/>
              <a:buChar char="•"/>
            </a:pPr>
            <a:r>
              <a:rPr lang="en" sz="2250" b="1" i="0" u="none" strike="noStrike" cap="none">
                <a:solidFill>
                  <a:srgbClr val="119DDC"/>
                </a:solidFill>
                <a:latin typeface="Avenir"/>
                <a:ea typeface="Avenir"/>
                <a:cs typeface="Avenir"/>
                <a:sym typeface="Avenir"/>
              </a:rPr>
              <a:t>F</a:t>
            </a:r>
            <a:r>
              <a:rPr lang="en" sz="1050" i="0" u="none" strike="noStrike" cap="none">
                <a:solidFill>
                  <a:srgbClr val="000000"/>
                </a:solidFill>
                <a:latin typeface="Avenir"/>
                <a:ea typeface="Avenir"/>
                <a:cs typeface="Avenir"/>
                <a:sym typeface="Avenir"/>
              </a:rPr>
              <a:t>luorine</a:t>
            </a:r>
            <a:endParaRPr>
              <a:latin typeface="Avenir"/>
              <a:ea typeface="Avenir"/>
              <a:cs typeface="Avenir"/>
              <a:sym typeface="Avenir"/>
            </a:endParaRPr>
          </a:p>
        </p:txBody>
      </p:sp>
      <p:grpSp>
        <p:nvGrpSpPr>
          <p:cNvPr id="612" name="Google Shape;612;p74"/>
          <p:cNvGrpSpPr/>
          <p:nvPr/>
        </p:nvGrpSpPr>
        <p:grpSpPr>
          <a:xfrm>
            <a:off x="4732900" y="1631912"/>
            <a:ext cx="3300900" cy="859513"/>
            <a:chOff x="4732900" y="1631912"/>
            <a:chExt cx="3300900" cy="859513"/>
          </a:xfrm>
        </p:grpSpPr>
        <p:sp>
          <p:nvSpPr>
            <p:cNvPr id="613" name="Google Shape;613;p74"/>
            <p:cNvSpPr/>
            <p:nvPr/>
          </p:nvSpPr>
          <p:spPr>
            <a:xfrm>
              <a:off x="4732900" y="1631912"/>
              <a:ext cx="3300900" cy="859500"/>
            </a:xfrm>
            <a:prstGeom prst="roundRect">
              <a:avLst>
                <a:gd name="adj" fmla="val 16667"/>
              </a:avLst>
            </a:prstGeom>
            <a:noFill/>
            <a:ln w="9525" cap="flat" cmpd="sng">
              <a:solidFill>
                <a:srgbClr val="119DDC"/>
              </a:solidFill>
              <a:prstDash val="solid"/>
              <a:round/>
              <a:headEnd type="none" w="sm" len="sm"/>
              <a:tailEnd type="none" w="sm" len="sm"/>
            </a:ln>
          </p:spPr>
          <p:txBody>
            <a:bodyPr spcFirstLastPara="1" wrap="square" lIns="68550" tIns="34275" rIns="68550" bIns="34275" anchor="ctr" anchorCtr="0">
              <a:noAutofit/>
            </a:bodyPr>
            <a:lstStyle/>
            <a:p>
              <a:pPr marL="0" marR="0" lvl="0" indent="0" algn="l" rtl="0">
                <a:spcBef>
                  <a:spcPts val="0"/>
                </a:spcBef>
                <a:spcAft>
                  <a:spcPts val="0"/>
                </a:spcAft>
                <a:buNone/>
              </a:pPr>
              <a:endParaRPr sz="1500" b="0" i="0" u="none" strike="noStrike" cap="none">
                <a:solidFill>
                  <a:srgbClr val="4D5C63"/>
                </a:solidFill>
                <a:latin typeface="Arial"/>
                <a:ea typeface="Arial"/>
                <a:cs typeface="Arial"/>
                <a:sym typeface="Arial"/>
              </a:endParaRPr>
            </a:p>
          </p:txBody>
        </p:sp>
        <p:sp>
          <p:nvSpPr>
            <p:cNvPr id="614" name="Google Shape;614;p74"/>
            <p:cNvSpPr txBox="1"/>
            <p:nvPr/>
          </p:nvSpPr>
          <p:spPr>
            <a:xfrm>
              <a:off x="5479201" y="1709106"/>
              <a:ext cx="2518200" cy="253800"/>
            </a:xfrm>
            <a:prstGeom prst="rect">
              <a:avLst/>
            </a:prstGeom>
            <a:noFill/>
            <a:ln>
              <a:noFill/>
            </a:ln>
          </p:spPr>
          <p:txBody>
            <a:bodyPr spcFirstLastPara="1" wrap="square" lIns="68550" tIns="34275" rIns="68550" bIns="34275" anchor="t" anchorCtr="0">
              <a:spAutoFit/>
            </a:bodyPr>
            <a:lstStyle/>
            <a:p>
              <a:pPr marL="0" marR="0" lvl="0" indent="0" algn="ctr" rtl="0">
                <a:lnSpc>
                  <a:spcPct val="120000"/>
                </a:lnSpc>
                <a:spcBef>
                  <a:spcPts val="0"/>
                </a:spcBef>
                <a:spcAft>
                  <a:spcPts val="0"/>
                </a:spcAft>
                <a:buClr>
                  <a:srgbClr val="FFFFFF"/>
                </a:buClr>
                <a:buSzPts val="1200"/>
                <a:buFont typeface="Arial"/>
                <a:buNone/>
              </a:pPr>
              <a:r>
                <a:rPr lang="en" sz="1200" i="0" u="none" strike="noStrike" cap="none">
                  <a:solidFill>
                    <a:schemeClr val="dk1"/>
                  </a:solidFill>
                  <a:latin typeface="Avenir"/>
                  <a:ea typeface="Avenir"/>
                  <a:cs typeface="Avenir"/>
                  <a:sym typeface="Avenir"/>
                </a:rPr>
                <a:t>CF</a:t>
              </a:r>
              <a:r>
                <a:rPr lang="en" sz="1200" i="0" u="none" strike="noStrike" cap="none" baseline="-25000">
                  <a:solidFill>
                    <a:schemeClr val="dk1"/>
                  </a:solidFill>
                  <a:latin typeface="Avenir"/>
                  <a:ea typeface="Avenir"/>
                  <a:cs typeface="Avenir"/>
                  <a:sym typeface="Avenir"/>
                </a:rPr>
                <a:t>3</a:t>
              </a:r>
              <a:r>
                <a:rPr lang="en" sz="1200" i="0" u="none" strike="noStrike" cap="none">
                  <a:solidFill>
                    <a:schemeClr val="dk1"/>
                  </a:solidFill>
                  <a:latin typeface="Avenir"/>
                  <a:ea typeface="Avenir"/>
                  <a:cs typeface="Avenir"/>
                  <a:sym typeface="Avenir"/>
                </a:rPr>
                <a:t>O-[(CF</a:t>
              </a:r>
              <a:r>
                <a:rPr lang="en" sz="1200" i="0" u="none" strike="noStrike" cap="none" baseline="-25000">
                  <a:solidFill>
                    <a:schemeClr val="dk1"/>
                  </a:solidFill>
                  <a:latin typeface="Avenir"/>
                  <a:ea typeface="Avenir"/>
                  <a:cs typeface="Avenir"/>
                  <a:sym typeface="Avenir"/>
                </a:rPr>
                <a:t>2</a:t>
              </a:r>
              <a:r>
                <a:rPr lang="en" sz="1200" i="0" u="none" strike="noStrike" cap="none">
                  <a:solidFill>
                    <a:schemeClr val="dk1"/>
                  </a:solidFill>
                  <a:latin typeface="Avenir"/>
                  <a:ea typeface="Avenir"/>
                  <a:cs typeface="Avenir"/>
                  <a:sym typeface="Avenir"/>
                </a:rPr>
                <a:t>CF</a:t>
              </a:r>
              <a:r>
                <a:rPr lang="en" sz="1200" i="0" u="none" strike="noStrike" cap="none" baseline="-25000">
                  <a:solidFill>
                    <a:schemeClr val="dk1"/>
                  </a:solidFill>
                  <a:latin typeface="Avenir"/>
                  <a:ea typeface="Avenir"/>
                  <a:cs typeface="Avenir"/>
                  <a:sym typeface="Avenir"/>
                </a:rPr>
                <a:t>2</a:t>
              </a:r>
              <a:r>
                <a:rPr lang="en" sz="1200" i="0" u="none" strike="noStrike" cap="none">
                  <a:solidFill>
                    <a:schemeClr val="dk1"/>
                  </a:solidFill>
                  <a:latin typeface="Avenir"/>
                  <a:ea typeface="Avenir"/>
                  <a:cs typeface="Avenir"/>
                  <a:sym typeface="Avenir"/>
                </a:rPr>
                <a:t>O)</a:t>
              </a:r>
              <a:r>
                <a:rPr lang="en" sz="1200" i="0" u="none" strike="noStrike" cap="none" baseline="-25000">
                  <a:solidFill>
                    <a:schemeClr val="dk1"/>
                  </a:solidFill>
                  <a:latin typeface="Avenir"/>
                  <a:ea typeface="Avenir"/>
                  <a:cs typeface="Avenir"/>
                  <a:sym typeface="Avenir"/>
                </a:rPr>
                <a:t>m</a:t>
              </a:r>
              <a:r>
                <a:rPr lang="en" sz="1200" i="0" u="none" strike="noStrike" cap="none">
                  <a:solidFill>
                    <a:schemeClr val="dk1"/>
                  </a:solidFill>
                  <a:latin typeface="Avenir"/>
                  <a:ea typeface="Avenir"/>
                  <a:cs typeface="Avenir"/>
                  <a:sym typeface="Avenir"/>
                </a:rPr>
                <a:t>-(CF</a:t>
              </a:r>
              <a:r>
                <a:rPr lang="en" sz="1200" i="0" u="none" strike="noStrike" cap="none" baseline="-25000">
                  <a:solidFill>
                    <a:schemeClr val="dk1"/>
                  </a:solidFill>
                  <a:latin typeface="Avenir"/>
                  <a:ea typeface="Avenir"/>
                  <a:cs typeface="Avenir"/>
                  <a:sym typeface="Avenir"/>
                </a:rPr>
                <a:t>2</a:t>
              </a:r>
              <a:r>
                <a:rPr lang="en" sz="1200" i="0" u="none" strike="noStrike" cap="none">
                  <a:solidFill>
                    <a:schemeClr val="dk1"/>
                  </a:solidFill>
                  <a:latin typeface="Avenir"/>
                  <a:ea typeface="Avenir"/>
                  <a:cs typeface="Avenir"/>
                  <a:sym typeface="Avenir"/>
                </a:rPr>
                <a:t>O)</a:t>
              </a:r>
              <a:r>
                <a:rPr lang="en" sz="1200" i="0" u="none" strike="noStrike" cap="none" baseline="-25000">
                  <a:solidFill>
                    <a:schemeClr val="dk1"/>
                  </a:solidFill>
                  <a:latin typeface="Avenir"/>
                  <a:ea typeface="Avenir"/>
                  <a:cs typeface="Avenir"/>
                  <a:sym typeface="Avenir"/>
                </a:rPr>
                <a:t>n</a:t>
              </a:r>
              <a:r>
                <a:rPr lang="en" sz="1200" i="0" u="none" strike="noStrike" cap="none">
                  <a:solidFill>
                    <a:schemeClr val="dk1"/>
                  </a:solidFill>
                  <a:latin typeface="Avenir"/>
                  <a:ea typeface="Avenir"/>
                  <a:cs typeface="Avenir"/>
                  <a:sym typeface="Avenir"/>
                </a:rPr>
                <a:t>]-CF</a:t>
              </a:r>
              <a:r>
                <a:rPr lang="en" sz="1200" i="0" u="none" strike="noStrike" cap="none" baseline="-25000">
                  <a:solidFill>
                    <a:schemeClr val="dk1"/>
                  </a:solidFill>
                  <a:latin typeface="Avenir"/>
                  <a:ea typeface="Avenir"/>
                  <a:cs typeface="Avenir"/>
                  <a:sym typeface="Avenir"/>
                </a:rPr>
                <a:t>3</a:t>
              </a:r>
              <a:endParaRPr>
                <a:solidFill>
                  <a:schemeClr val="dk1"/>
                </a:solidFill>
                <a:latin typeface="Avenir"/>
                <a:ea typeface="Avenir"/>
                <a:cs typeface="Avenir"/>
                <a:sym typeface="Avenir"/>
              </a:endParaRPr>
            </a:p>
          </p:txBody>
        </p:sp>
        <p:sp>
          <p:nvSpPr>
            <p:cNvPr id="615" name="Google Shape;615;p74"/>
            <p:cNvSpPr txBox="1"/>
            <p:nvPr/>
          </p:nvSpPr>
          <p:spPr>
            <a:xfrm>
              <a:off x="5387476" y="2015925"/>
              <a:ext cx="2518200" cy="475500"/>
            </a:xfrm>
            <a:prstGeom prst="rect">
              <a:avLst/>
            </a:prstGeom>
            <a:noFill/>
            <a:ln>
              <a:noFill/>
            </a:ln>
          </p:spPr>
          <p:txBody>
            <a:bodyPr spcFirstLastPara="1" wrap="square" lIns="68550" tIns="34275" rIns="68550" bIns="34275" anchor="t" anchorCtr="0">
              <a:spAutoFit/>
            </a:bodyPr>
            <a:lstStyle/>
            <a:p>
              <a:pPr marL="0" marR="0" lvl="0" indent="0" algn="ctr" rtl="0">
                <a:lnSpc>
                  <a:spcPct val="120000"/>
                </a:lnSpc>
                <a:spcBef>
                  <a:spcPts val="0"/>
                </a:spcBef>
                <a:spcAft>
                  <a:spcPts val="0"/>
                </a:spcAft>
                <a:buClr>
                  <a:srgbClr val="FFFFFF"/>
                </a:buClr>
                <a:buSzPts val="1200"/>
                <a:buFont typeface="Arial"/>
                <a:buNone/>
              </a:pPr>
              <a:r>
                <a:rPr lang="en" sz="1200" i="0" u="none" strike="noStrike" cap="none">
                  <a:solidFill>
                    <a:schemeClr val="dk1"/>
                  </a:solidFill>
                  <a:latin typeface="Avenir"/>
                  <a:ea typeface="Avenir"/>
                  <a:cs typeface="Avenir"/>
                  <a:sym typeface="Avenir"/>
                </a:rPr>
                <a:t>    CF</a:t>
              </a:r>
              <a:r>
                <a:rPr lang="en" sz="1200" i="0" u="none" strike="noStrike" cap="none" baseline="-25000">
                  <a:solidFill>
                    <a:schemeClr val="dk1"/>
                  </a:solidFill>
                  <a:latin typeface="Avenir"/>
                  <a:ea typeface="Avenir"/>
                  <a:cs typeface="Avenir"/>
                  <a:sym typeface="Avenir"/>
                </a:rPr>
                <a:t>3</a:t>
              </a:r>
              <a:r>
                <a:rPr lang="en" sz="1200" i="0" u="none" strike="noStrike" cap="none">
                  <a:solidFill>
                    <a:schemeClr val="dk1"/>
                  </a:solidFill>
                  <a:latin typeface="Avenir"/>
                  <a:ea typeface="Avenir"/>
                  <a:cs typeface="Avenir"/>
                  <a:sym typeface="Avenir"/>
                </a:rPr>
                <a:t>O-[(CF</a:t>
              </a:r>
              <a:r>
                <a:rPr lang="en" sz="1200" i="0" u="none" strike="noStrike" cap="none" baseline="-25000">
                  <a:solidFill>
                    <a:schemeClr val="dk1"/>
                  </a:solidFill>
                  <a:latin typeface="Avenir"/>
                  <a:ea typeface="Avenir"/>
                  <a:cs typeface="Avenir"/>
                  <a:sym typeface="Avenir"/>
                </a:rPr>
                <a:t>2 </a:t>
              </a:r>
              <a:r>
                <a:rPr lang="en" sz="1200" i="0" u="none" strike="noStrike" cap="none">
                  <a:solidFill>
                    <a:schemeClr val="dk1"/>
                  </a:solidFill>
                  <a:latin typeface="Avenir"/>
                  <a:ea typeface="Avenir"/>
                  <a:cs typeface="Avenir"/>
                  <a:sym typeface="Avenir"/>
                </a:rPr>
                <a:t>CFO)</a:t>
              </a:r>
              <a:r>
                <a:rPr lang="en" sz="1200" i="0" u="none" strike="noStrike" cap="none" baseline="-25000">
                  <a:solidFill>
                    <a:schemeClr val="dk1"/>
                  </a:solidFill>
                  <a:latin typeface="Avenir"/>
                  <a:ea typeface="Avenir"/>
                  <a:cs typeface="Avenir"/>
                  <a:sym typeface="Avenir"/>
                </a:rPr>
                <a:t>m</a:t>
              </a:r>
              <a:r>
                <a:rPr lang="en" sz="1200" i="0" u="none" strike="noStrike" cap="none">
                  <a:solidFill>
                    <a:schemeClr val="dk1"/>
                  </a:solidFill>
                  <a:latin typeface="Avenir"/>
                  <a:ea typeface="Avenir"/>
                  <a:cs typeface="Avenir"/>
                  <a:sym typeface="Avenir"/>
                </a:rPr>
                <a:t>-(CF</a:t>
              </a:r>
              <a:r>
                <a:rPr lang="en" sz="1200" i="0" u="none" strike="noStrike" cap="none" baseline="-25000">
                  <a:solidFill>
                    <a:schemeClr val="dk1"/>
                  </a:solidFill>
                  <a:latin typeface="Avenir"/>
                  <a:ea typeface="Avenir"/>
                  <a:cs typeface="Avenir"/>
                  <a:sym typeface="Avenir"/>
                </a:rPr>
                <a:t>2</a:t>
              </a:r>
              <a:r>
                <a:rPr lang="en" sz="1200" i="0" u="none" strike="noStrike" cap="none">
                  <a:solidFill>
                    <a:schemeClr val="dk1"/>
                  </a:solidFill>
                  <a:latin typeface="Avenir"/>
                  <a:ea typeface="Avenir"/>
                  <a:cs typeface="Avenir"/>
                  <a:sym typeface="Avenir"/>
                </a:rPr>
                <a:t>O)</a:t>
              </a:r>
              <a:r>
                <a:rPr lang="en" sz="1200" i="0" u="none" strike="noStrike" cap="none" baseline="-25000">
                  <a:solidFill>
                    <a:schemeClr val="dk1"/>
                  </a:solidFill>
                  <a:latin typeface="Avenir"/>
                  <a:ea typeface="Avenir"/>
                  <a:cs typeface="Avenir"/>
                  <a:sym typeface="Avenir"/>
                </a:rPr>
                <a:t>n</a:t>
              </a:r>
              <a:r>
                <a:rPr lang="en" sz="1200" i="0" u="none" strike="noStrike" cap="none">
                  <a:solidFill>
                    <a:schemeClr val="dk1"/>
                  </a:solidFill>
                  <a:latin typeface="Avenir"/>
                  <a:ea typeface="Avenir"/>
                  <a:cs typeface="Avenir"/>
                  <a:sym typeface="Avenir"/>
                </a:rPr>
                <a:t>]-CF</a:t>
              </a:r>
              <a:r>
                <a:rPr lang="en" sz="1200" i="0" u="none" strike="noStrike" cap="none" baseline="-25000">
                  <a:solidFill>
                    <a:schemeClr val="dk1"/>
                  </a:solidFill>
                  <a:latin typeface="Avenir"/>
                  <a:ea typeface="Avenir"/>
                  <a:cs typeface="Avenir"/>
                  <a:sym typeface="Avenir"/>
                </a:rPr>
                <a:t>3</a:t>
              </a:r>
              <a:endParaRPr sz="1200">
                <a:solidFill>
                  <a:schemeClr val="dk1"/>
                </a:solidFill>
                <a:latin typeface="Avenir"/>
                <a:ea typeface="Avenir"/>
                <a:cs typeface="Avenir"/>
                <a:sym typeface="Avenir"/>
              </a:endParaRPr>
            </a:p>
            <a:p>
              <a:pPr marL="457200" marR="0" lvl="0" indent="457200" algn="l" rtl="0">
                <a:lnSpc>
                  <a:spcPct val="120000"/>
                </a:lnSpc>
                <a:spcBef>
                  <a:spcPts val="0"/>
                </a:spcBef>
                <a:spcAft>
                  <a:spcPts val="0"/>
                </a:spcAft>
                <a:buClr>
                  <a:srgbClr val="FFFFFF"/>
                </a:buClr>
                <a:buSzPts val="1200"/>
                <a:buFont typeface="Arial"/>
                <a:buNone/>
              </a:pPr>
              <a:r>
                <a:rPr lang="en" sz="1200">
                  <a:solidFill>
                    <a:schemeClr val="dk1"/>
                  </a:solidFill>
                  <a:latin typeface="Avenir"/>
                  <a:ea typeface="Avenir"/>
                  <a:cs typeface="Avenir"/>
                  <a:sym typeface="Avenir"/>
                </a:rPr>
                <a:t>  </a:t>
              </a:r>
              <a:r>
                <a:rPr lang="en" sz="1200" i="0" u="none" strike="noStrike" cap="none">
                  <a:solidFill>
                    <a:schemeClr val="dk1"/>
                  </a:solidFill>
                  <a:latin typeface="Avenir"/>
                  <a:ea typeface="Avenir"/>
                  <a:cs typeface="Avenir"/>
                  <a:sym typeface="Avenir"/>
                </a:rPr>
                <a:t>CF</a:t>
              </a:r>
              <a:r>
                <a:rPr lang="en" sz="1200" i="0" u="none" strike="noStrike" cap="none" baseline="-25000">
                  <a:solidFill>
                    <a:schemeClr val="dk1"/>
                  </a:solidFill>
                  <a:latin typeface="Avenir"/>
                  <a:ea typeface="Avenir"/>
                  <a:cs typeface="Avenir"/>
                  <a:sym typeface="Avenir"/>
                </a:rPr>
                <a:t>3</a:t>
              </a:r>
              <a:endParaRPr sz="1200" i="0" u="none" strike="noStrike" cap="none">
                <a:solidFill>
                  <a:schemeClr val="dk1"/>
                </a:solidFill>
                <a:latin typeface="Avenir"/>
                <a:ea typeface="Avenir"/>
                <a:cs typeface="Avenir"/>
                <a:sym typeface="Avenir"/>
              </a:endParaRPr>
            </a:p>
          </p:txBody>
        </p:sp>
      </p:grpSp>
      <p:sp>
        <p:nvSpPr>
          <p:cNvPr id="616" name="Google Shape;616;p74"/>
          <p:cNvSpPr txBox="1"/>
          <p:nvPr/>
        </p:nvSpPr>
        <p:spPr>
          <a:xfrm>
            <a:off x="4781777" y="1719275"/>
            <a:ext cx="720000" cy="180000"/>
          </a:xfrm>
          <a:prstGeom prst="rect">
            <a:avLst/>
          </a:prstGeom>
          <a:noFill/>
          <a:ln>
            <a:noFill/>
          </a:ln>
        </p:spPr>
        <p:txBody>
          <a:bodyPr spcFirstLastPara="1" wrap="square" lIns="0" tIns="0" rIns="0" bIns="0" anchor="t" anchorCtr="0">
            <a:noAutofit/>
          </a:bodyPr>
          <a:lstStyle/>
          <a:p>
            <a:pPr marL="171450" lvl="0" indent="-171450" algn="l" rtl="0">
              <a:lnSpc>
                <a:spcPct val="130000"/>
              </a:lnSpc>
              <a:spcBef>
                <a:spcPts val="0"/>
              </a:spcBef>
              <a:spcAft>
                <a:spcPts val="0"/>
              </a:spcAft>
              <a:buClr>
                <a:srgbClr val="26294D"/>
              </a:buClr>
              <a:buSzPts val="1300"/>
              <a:buChar char="•"/>
            </a:pPr>
            <a:r>
              <a:rPr lang="en" sz="1100">
                <a:solidFill>
                  <a:srgbClr val="26294D"/>
                </a:solidFill>
                <a:latin typeface="Avenir"/>
                <a:ea typeface="Avenir"/>
                <a:cs typeface="Avenir"/>
                <a:sym typeface="Avenir"/>
              </a:rPr>
              <a:t>Linear</a:t>
            </a:r>
            <a:endParaRPr sz="1100">
              <a:solidFill>
                <a:srgbClr val="26294D"/>
              </a:solidFill>
              <a:latin typeface="Avenir"/>
              <a:ea typeface="Avenir"/>
              <a:cs typeface="Avenir"/>
              <a:sym typeface="Avenir"/>
            </a:endParaRPr>
          </a:p>
          <a:p>
            <a:pPr marL="457200" lvl="0" indent="-228600" algn="l" rtl="0">
              <a:lnSpc>
                <a:spcPct val="95000"/>
              </a:lnSpc>
              <a:spcBef>
                <a:spcPts val="0"/>
              </a:spcBef>
              <a:spcAft>
                <a:spcPts val="0"/>
              </a:spcAft>
              <a:buNone/>
            </a:pPr>
            <a:endParaRPr sz="1000">
              <a:solidFill>
                <a:srgbClr val="26294D"/>
              </a:solidFill>
              <a:latin typeface="Avenir"/>
              <a:ea typeface="Avenir"/>
              <a:cs typeface="Avenir"/>
              <a:sym typeface="Avenir"/>
            </a:endParaRPr>
          </a:p>
        </p:txBody>
      </p:sp>
      <p:sp>
        <p:nvSpPr>
          <p:cNvPr id="617" name="Google Shape;617;p74"/>
          <p:cNvSpPr txBox="1"/>
          <p:nvPr/>
        </p:nvSpPr>
        <p:spPr>
          <a:xfrm>
            <a:off x="4781775" y="2032800"/>
            <a:ext cx="892800" cy="180000"/>
          </a:xfrm>
          <a:prstGeom prst="rect">
            <a:avLst/>
          </a:prstGeom>
          <a:noFill/>
          <a:ln>
            <a:noFill/>
          </a:ln>
        </p:spPr>
        <p:txBody>
          <a:bodyPr spcFirstLastPara="1" wrap="square" lIns="0" tIns="0" rIns="0" bIns="0" anchor="t" anchorCtr="0">
            <a:noAutofit/>
          </a:bodyPr>
          <a:lstStyle/>
          <a:p>
            <a:pPr marL="171450" lvl="0" indent="-171450" algn="l" rtl="0">
              <a:lnSpc>
                <a:spcPct val="130000"/>
              </a:lnSpc>
              <a:spcBef>
                <a:spcPts val="0"/>
              </a:spcBef>
              <a:spcAft>
                <a:spcPts val="0"/>
              </a:spcAft>
              <a:buClr>
                <a:srgbClr val="26294D"/>
              </a:buClr>
              <a:buSzPts val="1300"/>
              <a:buChar char="•"/>
            </a:pPr>
            <a:r>
              <a:rPr lang="en" sz="1100">
                <a:solidFill>
                  <a:srgbClr val="26294D"/>
                </a:solidFill>
                <a:latin typeface="Avenir"/>
                <a:ea typeface="Avenir"/>
                <a:cs typeface="Avenir"/>
                <a:sym typeface="Avenir"/>
              </a:rPr>
              <a:t>Branched</a:t>
            </a:r>
            <a:endParaRPr sz="1100">
              <a:solidFill>
                <a:srgbClr val="26294D"/>
              </a:solidFill>
              <a:latin typeface="Avenir"/>
              <a:ea typeface="Avenir"/>
              <a:cs typeface="Avenir"/>
              <a:sym typeface="Avenir"/>
            </a:endParaRPr>
          </a:p>
          <a:p>
            <a:pPr marL="457200" lvl="0" indent="-228600" algn="l" rtl="0">
              <a:lnSpc>
                <a:spcPct val="95000"/>
              </a:lnSpc>
              <a:spcBef>
                <a:spcPts val="0"/>
              </a:spcBef>
              <a:spcAft>
                <a:spcPts val="0"/>
              </a:spcAft>
              <a:buNone/>
            </a:pPr>
            <a:endParaRPr sz="1000">
              <a:solidFill>
                <a:srgbClr val="26294D"/>
              </a:solidFill>
              <a:latin typeface="Avenir"/>
              <a:ea typeface="Avenir"/>
              <a:cs typeface="Avenir"/>
              <a:sym typeface="Avenir"/>
            </a:endParaRPr>
          </a:p>
        </p:txBody>
      </p:sp>
      <p:grpSp>
        <p:nvGrpSpPr>
          <p:cNvPr id="618" name="Google Shape;618;p74"/>
          <p:cNvGrpSpPr/>
          <p:nvPr/>
        </p:nvGrpSpPr>
        <p:grpSpPr>
          <a:xfrm>
            <a:off x="-99833" y="3797318"/>
            <a:ext cx="9324894" cy="980044"/>
            <a:chOff x="-99833" y="3797318"/>
            <a:chExt cx="9324894" cy="980044"/>
          </a:xfrm>
        </p:grpSpPr>
        <p:grpSp>
          <p:nvGrpSpPr>
            <p:cNvPr id="619" name="Google Shape;619;p74"/>
            <p:cNvGrpSpPr/>
            <p:nvPr/>
          </p:nvGrpSpPr>
          <p:grpSpPr>
            <a:xfrm rot="-5400000">
              <a:off x="7949447" y="3501748"/>
              <a:ext cx="980044" cy="1571183"/>
              <a:chOff x="4895123" y="348376"/>
              <a:chExt cx="1298587" cy="2081864"/>
            </a:xfrm>
          </p:grpSpPr>
          <p:sp>
            <p:nvSpPr>
              <p:cNvPr id="620" name="Google Shape;620;p74"/>
              <p:cNvSpPr/>
              <p:nvPr/>
            </p:nvSpPr>
            <p:spPr>
              <a:xfrm>
                <a:off x="5948303" y="1907892"/>
                <a:ext cx="187500" cy="1875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21" name="Google Shape;621;p74"/>
              <p:cNvSpPr/>
              <p:nvPr/>
            </p:nvSpPr>
            <p:spPr>
              <a:xfrm>
                <a:off x="5150831" y="2057039"/>
                <a:ext cx="373200" cy="373200"/>
              </a:xfrm>
              <a:prstGeom prst="ellipse">
                <a:avLst/>
              </a:prstGeom>
              <a:solidFill>
                <a:srgbClr val="A5A5A5">
                  <a:alpha val="746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22" name="Google Shape;622;p74"/>
              <p:cNvSpPr/>
              <p:nvPr/>
            </p:nvSpPr>
            <p:spPr>
              <a:xfrm>
                <a:off x="6092610" y="1507424"/>
                <a:ext cx="101100" cy="1011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23" name="Google Shape;623;p74"/>
              <p:cNvSpPr/>
              <p:nvPr/>
            </p:nvSpPr>
            <p:spPr>
              <a:xfrm>
                <a:off x="5051061" y="1627963"/>
                <a:ext cx="101100" cy="101100"/>
              </a:xfrm>
              <a:prstGeom prst="ellipse">
                <a:avLst/>
              </a:prstGeom>
              <a:solidFill>
                <a:srgbClr val="A5A5A5">
                  <a:alpha val="373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24" name="Google Shape;624;p74"/>
              <p:cNvSpPr/>
              <p:nvPr/>
            </p:nvSpPr>
            <p:spPr>
              <a:xfrm>
                <a:off x="4978904" y="348376"/>
                <a:ext cx="245400" cy="2454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25" name="Google Shape;625;p74"/>
              <p:cNvSpPr/>
              <p:nvPr/>
            </p:nvSpPr>
            <p:spPr>
              <a:xfrm>
                <a:off x="4895123" y="1137926"/>
                <a:ext cx="101100" cy="1011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26" name="Google Shape;626;p74"/>
              <p:cNvSpPr/>
              <p:nvPr/>
            </p:nvSpPr>
            <p:spPr>
              <a:xfrm>
                <a:off x="5407427" y="1613154"/>
                <a:ext cx="50700" cy="507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27" name="Google Shape;627;p74"/>
              <p:cNvSpPr/>
              <p:nvPr/>
            </p:nvSpPr>
            <p:spPr>
              <a:xfrm>
                <a:off x="5556400" y="1627958"/>
                <a:ext cx="222000" cy="222000"/>
              </a:xfrm>
              <a:prstGeom prst="ellipse">
                <a:avLst/>
              </a:prstGeom>
              <a:solidFill>
                <a:srgbClr val="A5A5A5">
                  <a:alpha val="746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grpSp>
        <p:grpSp>
          <p:nvGrpSpPr>
            <p:cNvPr id="628" name="Google Shape;628;p74"/>
            <p:cNvGrpSpPr/>
            <p:nvPr/>
          </p:nvGrpSpPr>
          <p:grpSpPr>
            <a:xfrm rot="5400000" flipH="1">
              <a:off x="195736" y="3501748"/>
              <a:ext cx="980044" cy="1571183"/>
              <a:chOff x="4895123" y="348376"/>
              <a:chExt cx="1298587" cy="2081864"/>
            </a:xfrm>
          </p:grpSpPr>
          <p:sp>
            <p:nvSpPr>
              <p:cNvPr id="629" name="Google Shape;629;p74"/>
              <p:cNvSpPr/>
              <p:nvPr/>
            </p:nvSpPr>
            <p:spPr>
              <a:xfrm>
                <a:off x="5948303" y="1907892"/>
                <a:ext cx="187500" cy="1875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30" name="Google Shape;630;p74"/>
              <p:cNvSpPr/>
              <p:nvPr/>
            </p:nvSpPr>
            <p:spPr>
              <a:xfrm>
                <a:off x="5150831" y="2057039"/>
                <a:ext cx="373200" cy="373200"/>
              </a:xfrm>
              <a:prstGeom prst="ellipse">
                <a:avLst/>
              </a:prstGeom>
              <a:solidFill>
                <a:srgbClr val="A5A5A5">
                  <a:alpha val="746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31" name="Google Shape;631;p74"/>
              <p:cNvSpPr/>
              <p:nvPr/>
            </p:nvSpPr>
            <p:spPr>
              <a:xfrm>
                <a:off x="6092610" y="1507424"/>
                <a:ext cx="101100" cy="1011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32" name="Google Shape;632;p74"/>
              <p:cNvSpPr/>
              <p:nvPr/>
            </p:nvSpPr>
            <p:spPr>
              <a:xfrm>
                <a:off x="5051061" y="1627963"/>
                <a:ext cx="101100" cy="101100"/>
              </a:xfrm>
              <a:prstGeom prst="ellipse">
                <a:avLst/>
              </a:prstGeom>
              <a:solidFill>
                <a:srgbClr val="A5A5A5">
                  <a:alpha val="373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33" name="Google Shape;633;p74"/>
              <p:cNvSpPr/>
              <p:nvPr/>
            </p:nvSpPr>
            <p:spPr>
              <a:xfrm>
                <a:off x="4978904" y="348376"/>
                <a:ext cx="245400" cy="2454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34" name="Google Shape;634;p74"/>
              <p:cNvSpPr/>
              <p:nvPr/>
            </p:nvSpPr>
            <p:spPr>
              <a:xfrm>
                <a:off x="4895123" y="1137926"/>
                <a:ext cx="101100" cy="1011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35" name="Google Shape;635;p74"/>
              <p:cNvSpPr/>
              <p:nvPr/>
            </p:nvSpPr>
            <p:spPr>
              <a:xfrm>
                <a:off x="5407427" y="1613154"/>
                <a:ext cx="50700" cy="507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36" name="Google Shape;636;p74"/>
              <p:cNvSpPr/>
              <p:nvPr/>
            </p:nvSpPr>
            <p:spPr>
              <a:xfrm>
                <a:off x="5556400" y="1627958"/>
                <a:ext cx="222000" cy="222000"/>
              </a:xfrm>
              <a:prstGeom prst="ellipse">
                <a:avLst/>
              </a:prstGeom>
              <a:solidFill>
                <a:srgbClr val="A5A5A5">
                  <a:alpha val="746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gr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640"/>
        <p:cNvGrpSpPr/>
        <p:nvPr/>
      </p:nvGrpSpPr>
      <p:grpSpPr>
        <a:xfrm>
          <a:off x="0" y="0"/>
          <a:ext cx="0" cy="0"/>
          <a:chOff x="0" y="0"/>
          <a:chExt cx="0" cy="0"/>
        </a:xfrm>
      </p:grpSpPr>
      <p:sp>
        <p:nvSpPr>
          <p:cNvPr id="641" name="Google Shape;641;p75"/>
          <p:cNvSpPr txBox="1">
            <a:spLocks noGrp="1"/>
          </p:cNvSpPr>
          <p:nvPr>
            <p:ph type="title"/>
          </p:nvPr>
        </p:nvSpPr>
        <p:spPr>
          <a:xfrm>
            <a:off x="252000" y="198000"/>
            <a:ext cx="6480000" cy="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a:t>PFPEs Chemistry Effect</a:t>
            </a:r>
            <a:endParaRPr sz="1300" b="1"/>
          </a:p>
        </p:txBody>
      </p:sp>
      <p:sp>
        <p:nvSpPr>
          <p:cNvPr id="642" name="Google Shape;642;p75"/>
          <p:cNvSpPr txBox="1">
            <a:spLocks noGrp="1"/>
          </p:cNvSpPr>
          <p:nvPr>
            <p:ph type="sldNum" idx="12"/>
          </p:nvPr>
        </p:nvSpPr>
        <p:spPr>
          <a:xfrm>
            <a:off x="194950" y="4962000"/>
            <a:ext cx="720000" cy="1800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en"/>
              <a:t>page </a:t>
            </a:r>
            <a:fld id="{00000000-1234-1234-1234-123412341234}" type="slidenum">
              <a:rPr lang="en"/>
              <a:t>3</a:t>
            </a:fld>
            <a:endParaRPr/>
          </a:p>
        </p:txBody>
      </p:sp>
      <p:sp>
        <p:nvSpPr>
          <p:cNvPr id="643" name="Google Shape;643;p75"/>
          <p:cNvSpPr txBox="1"/>
          <p:nvPr/>
        </p:nvSpPr>
        <p:spPr>
          <a:xfrm>
            <a:off x="4106285" y="909345"/>
            <a:ext cx="4667100" cy="1771800"/>
          </a:xfrm>
          <a:prstGeom prst="rect">
            <a:avLst/>
          </a:prstGeom>
          <a:noFill/>
          <a:ln>
            <a:noFill/>
          </a:ln>
        </p:spPr>
        <p:txBody>
          <a:bodyPr spcFirstLastPara="1" wrap="square" lIns="68550" tIns="34275" rIns="68550" bIns="34275" anchor="t" anchorCtr="0">
            <a:noAutofit/>
          </a:bodyPr>
          <a:lstStyle/>
          <a:p>
            <a:pPr marL="54768" lvl="2" indent="-7143" algn="l" rtl="0">
              <a:lnSpc>
                <a:spcPct val="110000"/>
              </a:lnSpc>
              <a:spcBef>
                <a:spcPts val="0"/>
              </a:spcBef>
              <a:spcAft>
                <a:spcPts val="0"/>
              </a:spcAft>
              <a:buNone/>
            </a:pPr>
            <a:r>
              <a:rPr lang="en" sz="1500" b="1">
                <a:solidFill>
                  <a:srgbClr val="4D5C63"/>
                </a:solidFill>
                <a:latin typeface="Avenir"/>
                <a:ea typeface="Avenir"/>
                <a:cs typeface="Avenir"/>
                <a:sym typeface="Avenir"/>
              </a:rPr>
              <a:t>Features due to the presence of</a:t>
            </a:r>
            <a:r>
              <a:rPr lang="en" sz="1500">
                <a:solidFill>
                  <a:srgbClr val="4D5C63"/>
                </a:solidFill>
                <a:latin typeface="Avenir"/>
                <a:ea typeface="Avenir"/>
                <a:cs typeface="Avenir"/>
                <a:sym typeface="Avenir"/>
              </a:rPr>
              <a:t> </a:t>
            </a:r>
            <a:r>
              <a:rPr lang="en" sz="1500" b="1" i="1">
                <a:solidFill>
                  <a:srgbClr val="00B0F0"/>
                </a:solidFill>
                <a:latin typeface="Avenir"/>
                <a:ea typeface="Avenir"/>
                <a:cs typeface="Avenir"/>
                <a:sym typeface="Avenir"/>
              </a:rPr>
              <a:t>Fluorine</a:t>
            </a:r>
            <a:endParaRPr sz="1500">
              <a:solidFill>
                <a:srgbClr val="4D5C63"/>
              </a:solidFill>
              <a:latin typeface="Avenir"/>
              <a:ea typeface="Avenir"/>
              <a:cs typeface="Avenir"/>
              <a:sym typeface="Avenir"/>
            </a:endParaRPr>
          </a:p>
          <a:p>
            <a:pPr marL="214312" lvl="3" indent="-204787" algn="l" rtl="0">
              <a:lnSpc>
                <a:spcPct val="110000"/>
              </a:lnSpc>
              <a:spcBef>
                <a:spcPts val="450"/>
              </a:spcBef>
              <a:spcAft>
                <a:spcPts val="0"/>
              </a:spcAft>
              <a:buClr>
                <a:srgbClr val="00B0F0"/>
              </a:buClr>
              <a:buSzPts val="1400"/>
              <a:buFont typeface="Avenir"/>
              <a:buChar char="•"/>
            </a:pPr>
            <a:r>
              <a:rPr lang="en" sz="1350">
                <a:solidFill>
                  <a:srgbClr val="4D5C63"/>
                </a:solidFill>
                <a:latin typeface="Avenir"/>
                <a:ea typeface="Avenir"/>
                <a:cs typeface="Avenir"/>
                <a:sym typeface="Avenir"/>
              </a:rPr>
              <a:t>Excellent thermal and oxidative stability </a:t>
            </a:r>
            <a:endParaRPr sz="1350">
              <a:solidFill>
                <a:srgbClr val="4D5C63"/>
              </a:solidFill>
              <a:latin typeface="Avenir"/>
              <a:ea typeface="Avenir"/>
              <a:cs typeface="Avenir"/>
              <a:sym typeface="Avenir"/>
            </a:endParaRPr>
          </a:p>
          <a:p>
            <a:pPr marL="214312" lvl="3" indent="-204787" algn="l" rtl="0">
              <a:lnSpc>
                <a:spcPct val="110000"/>
              </a:lnSpc>
              <a:spcBef>
                <a:spcPts val="450"/>
              </a:spcBef>
              <a:spcAft>
                <a:spcPts val="0"/>
              </a:spcAft>
              <a:buClr>
                <a:srgbClr val="00B0F0"/>
              </a:buClr>
              <a:buSzPts val="1400"/>
              <a:buFont typeface="Avenir"/>
              <a:buChar char="•"/>
            </a:pPr>
            <a:r>
              <a:rPr lang="en" sz="1350">
                <a:solidFill>
                  <a:srgbClr val="4D5C63"/>
                </a:solidFill>
                <a:latin typeface="Avenir"/>
                <a:ea typeface="Avenir"/>
                <a:cs typeface="Avenir"/>
                <a:sym typeface="Avenir"/>
              </a:rPr>
              <a:t>Excellent chemical stability</a:t>
            </a:r>
            <a:endParaRPr sz="1350">
              <a:solidFill>
                <a:srgbClr val="4D5C63"/>
              </a:solidFill>
              <a:latin typeface="Avenir"/>
              <a:ea typeface="Avenir"/>
              <a:cs typeface="Avenir"/>
              <a:sym typeface="Avenir"/>
            </a:endParaRPr>
          </a:p>
          <a:p>
            <a:pPr marL="214312" lvl="3" indent="-204787" algn="l" rtl="0">
              <a:lnSpc>
                <a:spcPct val="110000"/>
              </a:lnSpc>
              <a:spcBef>
                <a:spcPts val="450"/>
              </a:spcBef>
              <a:spcAft>
                <a:spcPts val="0"/>
              </a:spcAft>
              <a:buClr>
                <a:srgbClr val="00B0F0"/>
              </a:buClr>
              <a:buSzPts val="1400"/>
              <a:buFont typeface="Avenir"/>
              <a:buChar char="•"/>
            </a:pPr>
            <a:r>
              <a:rPr lang="en" sz="1350">
                <a:solidFill>
                  <a:srgbClr val="4D5C63"/>
                </a:solidFill>
                <a:latin typeface="Avenir"/>
                <a:ea typeface="Avenir"/>
                <a:cs typeface="Avenir"/>
                <a:sym typeface="Avenir"/>
              </a:rPr>
              <a:t>Dielectric properties</a:t>
            </a:r>
            <a:endParaRPr sz="1350">
              <a:solidFill>
                <a:srgbClr val="4D5C63"/>
              </a:solidFill>
              <a:latin typeface="Avenir"/>
              <a:ea typeface="Avenir"/>
              <a:cs typeface="Avenir"/>
              <a:sym typeface="Avenir"/>
            </a:endParaRPr>
          </a:p>
          <a:p>
            <a:pPr marL="214312" lvl="3" indent="-204787" algn="l" rtl="0">
              <a:lnSpc>
                <a:spcPct val="110000"/>
              </a:lnSpc>
              <a:spcBef>
                <a:spcPts val="450"/>
              </a:spcBef>
              <a:spcAft>
                <a:spcPts val="0"/>
              </a:spcAft>
              <a:buClr>
                <a:srgbClr val="00B0F0"/>
              </a:buClr>
              <a:buSzPts val="1400"/>
              <a:buFont typeface="Avenir"/>
              <a:buChar char="•"/>
            </a:pPr>
            <a:r>
              <a:rPr lang="en" sz="1350">
                <a:solidFill>
                  <a:srgbClr val="4D5C63"/>
                </a:solidFill>
                <a:latin typeface="Avenir"/>
                <a:ea typeface="Avenir"/>
                <a:cs typeface="Avenir"/>
                <a:sym typeface="Avenir"/>
              </a:rPr>
              <a:t>Non flammable</a:t>
            </a:r>
            <a:endParaRPr sz="1350">
              <a:solidFill>
                <a:srgbClr val="4D5C63"/>
              </a:solidFill>
              <a:latin typeface="Avenir"/>
              <a:ea typeface="Avenir"/>
              <a:cs typeface="Avenir"/>
              <a:sym typeface="Avenir"/>
            </a:endParaRPr>
          </a:p>
          <a:p>
            <a:pPr marL="214312" lvl="3" indent="-204787" algn="l" rtl="0">
              <a:lnSpc>
                <a:spcPct val="110000"/>
              </a:lnSpc>
              <a:spcBef>
                <a:spcPts val="450"/>
              </a:spcBef>
              <a:spcAft>
                <a:spcPts val="0"/>
              </a:spcAft>
              <a:buClr>
                <a:srgbClr val="00B0F0"/>
              </a:buClr>
              <a:buSzPts val="1400"/>
              <a:buFont typeface="Avenir"/>
              <a:buChar char="•"/>
            </a:pPr>
            <a:r>
              <a:rPr lang="en" sz="1350">
                <a:solidFill>
                  <a:srgbClr val="4D5C63"/>
                </a:solidFill>
                <a:latin typeface="Avenir"/>
                <a:ea typeface="Avenir"/>
                <a:cs typeface="Avenir"/>
                <a:sym typeface="Avenir"/>
              </a:rPr>
              <a:t>Low surface energy</a:t>
            </a:r>
            <a:endParaRPr sz="1350">
              <a:solidFill>
                <a:srgbClr val="4D5C63"/>
              </a:solidFill>
              <a:latin typeface="Avenir"/>
              <a:ea typeface="Avenir"/>
              <a:cs typeface="Avenir"/>
              <a:sym typeface="Avenir"/>
            </a:endParaRPr>
          </a:p>
        </p:txBody>
      </p:sp>
      <p:grpSp>
        <p:nvGrpSpPr>
          <p:cNvPr id="644" name="Google Shape;644;p75"/>
          <p:cNvGrpSpPr/>
          <p:nvPr/>
        </p:nvGrpSpPr>
        <p:grpSpPr>
          <a:xfrm>
            <a:off x="641970" y="3141222"/>
            <a:ext cx="7090520" cy="1428900"/>
            <a:chOff x="641970" y="3141222"/>
            <a:chExt cx="7090520" cy="1428900"/>
          </a:xfrm>
        </p:grpSpPr>
        <p:sp>
          <p:nvSpPr>
            <p:cNvPr id="645" name="Google Shape;645;p75"/>
            <p:cNvSpPr txBox="1"/>
            <p:nvPr/>
          </p:nvSpPr>
          <p:spPr>
            <a:xfrm>
              <a:off x="641970" y="3141222"/>
              <a:ext cx="5262900" cy="1428900"/>
            </a:xfrm>
            <a:prstGeom prst="rect">
              <a:avLst/>
            </a:prstGeom>
            <a:noFill/>
            <a:ln>
              <a:noFill/>
            </a:ln>
          </p:spPr>
          <p:txBody>
            <a:bodyPr spcFirstLastPara="1" wrap="square" lIns="68550" tIns="34275" rIns="68550" bIns="34275" anchor="t" anchorCtr="0">
              <a:noAutofit/>
            </a:bodyPr>
            <a:lstStyle/>
            <a:p>
              <a:pPr marL="0" marR="0" lvl="0" indent="0" algn="l" rtl="0">
                <a:lnSpc>
                  <a:spcPct val="110000"/>
                </a:lnSpc>
                <a:spcBef>
                  <a:spcPts val="0"/>
                </a:spcBef>
                <a:spcAft>
                  <a:spcPts val="0"/>
                </a:spcAft>
                <a:buNone/>
              </a:pPr>
              <a:r>
                <a:rPr lang="en" sz="1350" b="1" i="0" u="none" strike="noStrike" cap="none">
                  <a:solidFill>
                    <a:srgbClr val="4D5C63"/>
                  </a:solidFill>
                  <a:latin typeface="Avenir"/>
                  <a:ea typeface="Avenir"/>
                  <a:cs typeface="Avenir"/>
                  <a:sym typeface="Avenir"/>
                </a:rPr>
                <a:t>Features due to the presence of</a:t>
              </a:r>
              <a:r>
                <a:rPr lang="en" sz="1350" i="0" u="none" strike="noStrike" cap="none">
                  <a:solidFill>
                    <a:srgbClr val="4D5C63"/>
                  </a:solidFill>
                  <a:latin typeface="Avenir"/>
                  <a:ea typeface="Avenir"/>
                  <a:cs typeface="Avenir"/>
                  <a:sym typeface="Avenir"/>
                </a:rPr>
                <a:t> </a:t>
              </a:r>
              <a:r>
                <a:rPr lang="en" sz="1350" b="1" i="1" u="none" strike="noStrike" cap="none">
                  <a:solidFill>
                    <a:srgbClr val="00B0F0"/>
                  </a:solidFill>
                  <a:latin typeface="Avenir"/>
                  <a:ea typeface="Avenir"/>
                  <a:cs typeface="Avenir"/>
                  <a:sym typeface="Avenir"/>
                </a:rPr>
                <a:t>Oxygen</a:t>
              </a:r>
              <a:endParaRPr>
                <a:latin typeface="Avenir"/>
                <a:ea typeface="Avenir"/>
                <a:cs typeface="Avenir"/>
                <a:sym typeface="Avenir"/>
              </a:endParaRPr>
            </a:p>
            <a:p>
              <a:pPr marL="214312" marR="0" lvl="1" indent="-204787" algn="l" rtl="0">
                <a:lnSpc>
                  <a:spcPct val="110000"/>
                </a:lnSpc>
                <a:spcBef>
                  <a:spcPts val="450"/>
                </a:spcBef>
                <a:spcAft>
                  <a:spcPts val="0"/>
                </a:spcAft>
                <a:buClr>
                  <a:srgbClr val="00B0F0"/>
                </a:buClr>
                <a:buSzPts val="1400"/>
                <a:buFont typeface="Avenir"/>
                <a:buChar char="•"/>
              </a:pPr>
              <a:r>
                <a:rPr lang="en" sz="1350" i="0" u="none" strike="noStrike" cap="none">
                  <a:solidFill>
                    <a:srgbClr val="4D5C63"/>
                  </a:solidFill>
                  <a:latin typeface="Avenir"/>
                  <a:ea typeface="Avenir"/>
                  <a:cs typeface="Avenir"/>
                  <a:sym typeface="Avenir"/>
                </a:rPr>
                <a:t>Imparts flexibility to the polymer chain</a:t>
              </a:r>
              <a:endParaRPr>
                <a:latin typeface="Avenir"/>
                <a:ea typeface="Avenir"/>
                <a:cs typeface="Avenir"/>
                <a:sym typeface="Avenir"/>
              </a:endParaRPr>
            </a:p>
            <a:p>
              <a:pPr marL="214312" marR="0" lvl="1" indent="-204787" algn="l" rtl="0">
                <a:lnSpc>
                  <a:spcPct val="110000"/>
                </a:lnSpc>
                <a:spcBef>
                  <a:spcPts val="450"/>
                </a:spcBef>
                <a:spcAft>
                  <a:spcPts val="0"/>
                </a:spcAft>
                <a:buClr>
                  <a:srgbClr val="00B0F0"/>
                </a:buClr>
                <a:buSzPts val="1400"/>
                <a:buFont typeface="Avenir"/>
                <a:buChar char="•"/>
              </a:pPr>
              <a:r>
                <a:rPr lang="en" sz="1350" i="0" u="none" strike="noStrike" cap="none">
                  <a:solidFill>
                    <a:srgbClr val="4D5C63"/>
                  </a:solidFill>
                  <a:latin typeface="Avenir"/>
                  <a:ea typeface="Avenir"/>
                  <a:cs typeface="Avenir"/>
                  <a:sym typeface="Avenir"/>
                </a:rPr>
                <a:t>Liquid in a very large temperature range</a:t>
              </a:r>
              <a:endParaRPr>
                <a:latin typeface="Avenir"/>
                <a:ea typeface="Avenir"/>
                <a:cs typeface="Avenir"/>
                <a:sym typeface="Avenir"/>
              </a:endParaRPr>
            </a:p>
            <a:p>
              <a:pPr marL="214312" marR="0" lvl="1" indent="-204787" algn="l" rtl="0">
                <a:lnSpc>
                  <a:spcPct val="110000"/>
                </a:lnSpc>
                <a:spcBef>
                  <a:spcPts val="450"/>
                </a:spcBef>
                <a:spcAft>
                  <a:spcPts val="0"/>
                </a:spcAft>
                <a:buClr>
                  <a:srgbClr val="00B0F0"/>
                </a:buClr>
                <a:buSzPts val="1400"/>
                <a:buFont typeface="Avenir"/>
                <a:buChar char="•"/>
              </a:pPr>
              <a:r>
                <a:rPr lang="en" sz="1350" i="0" u="none" strike="noStrike" cap="none">
                  <a:solidFill>
                    <a:srgbClr val="4D5C63"/>
                  </a:solidFill>
                  <a:latin typeface="Avenir"/>
                  <a:ea typeface="Avenir"/>
                  <a:cs typeface="Avenir"/>
                  <a:sym typeface="Avenir"/>
                </a:rPr>
                <a:t>Excellent flow behavior at low temperature</a:t>
              </a:r>
              <a:endParaRPr>
                <a:latin typeface="Avenir"/>
                <a:ea typeface="Avenir"/>
                <a:cs typeface="Avenir"/>
                <a:sym typeface="Avenir"/>
              </a:endParaRPr>
            </a:p>
            <a:p>
              <a:pPr marL="214312" marR="0" lvl="1" indent="-204787" algn="l" rtl="0">
                <a:lnSpc>
                  <a:spcPct val="110000"/>
                </a:lnSpc>
                <a:spcBef>
                  <a:spcPts val="450"/>
                </a:spcBef>
                <a:spcAft>
                  <a:spcPts val="0"/>
                </a:spcAft>
                <a:buClr>
                  <a:srgbClr val="00B0F0"/>
                </a:buClr>
                <a:buSzPts val="1400"/>
                <a:buFont typeface="Avenir"/>
                <a:buChar char="•"/>
              </a:pPr>
              <a:r>
                <a:rPr lang="en" sz="1350" i="0" u="none" strike="noStrike" cap="none">
                  <a:solidFill>
                    <a:srgbClr val="4D5C63"/>
                  </a:solidFill>
                  <a:latin typeface="Avenir"/>
                  <a:ea typeface="Avenir"/>
                  <a:cs typeface="Avenir"/>
                  <a:sym typeface="Avenir"/>
                </a:rPr>
                <a:t>Higher viscosity index (VI) for linear PFPE (higher O/C ratio) </a:t>
              </a:r>
              <a:endParaRPr>
                <a:latin typeface="Avenir"/>
                <a:ea typeface="Avenir"/>
                <a:cs typeface="Avenir"/>
                <a:sym typeface="Avenir"/>
              </a:endParaRPr>
            </a:p>
          </p:txBody>
        </p:sp>
        <p:pic>
          <p:nvPicPr>
            <p:cNvPr id="646" name="Google Shape;646;p75"/>
            <p:cNvPicPr preferRelativeResize="0"/>
            <p:nvPr/>
          </p:nvPicPr>
          <p:blipFill rotWithShape="1">
            <a:blip r:embed="rId3">
              <a:alphaModFix/>
            </a:blip>
            <a:srcRect/>
            <a:stretch/>
          </p:blipFill>
          <p:spPr>
            <a:xfrm>
              <a:off x="6660322" y="3254160"/>
              <a:ext cx="1072168" cy="1203016"/>
            </a:xfrm>
            <a:prstGeom prst="rect">
              <a:avLst/>
            </a:prstGeom>
            <a:noFill/>
            <a:ln>
              <a:noFill/>
            </a:ln>
          </p:spPr>
        </p:pic>
      </p:grpSp>
      <p:pic>
        <p:nvPicPr>
          <p:cNvPr id="647" name="Google Shape;647;p75" descr="C:\Users\IT91897\Downloads\Icon Fluorine.jpg"/>
          <p:cNvPicPr preferRelativeResize="0"/>
          <p:nvPr/>
        </p:nvPicPr>
        <p:blipFill rotWithShape="1">
          <a:blip r:embed="rId4">
            <a:alphaModFix/>
          </a:blip>
          <a:srcRect/>
          <a:stretch/>
        </p:blipFill>
        <p:spPr>
          <a:xfrm>
            <a:off x="1980075" y="1080800"/>
            <a:ext cx="1428900" cy="1428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651"/>
        <p:cNvGrpSpPr/>
        <p:nvPr/>
      </p:nvGrpSpPr>
      <p:grpSpPr>
        <a:xfrm>
          <a:off x="0" y="0"/>
          <a:ext cx="0" cy="0"/>
          <a:chOff x="0" y="0"/>
          <a:chExt cx="0" cy="0"/>
        </a:xfrm>
      </p:grpSpPr>
      <p:sp>
        <p:nvSpPr>
          <p:cNvPr id="652" name="Google Shape;652;p76"/>
          <p:cNvSpPr txBox="1">
            <a:spLocks noGrp="1"/>
          </p:cNvSpPr>
          <p:nvPr>
            <p:ph type="sldNum" idx="12"/>
          </p:nvPr>
        </p:nvSpPr>
        <p:spPr>
          <a:xfrm>
            <a:off x="194950" y="4962000"/>
            <a:ext cx="720000" cy="1800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en"/>
              <a:t>page </a:t>
            </a:r>
            <a:fld id="{00000000-1234-1234-1234-123412341234}" type="slidenum">
              <a:rPr lang="en"/>
              <a:t>4</a:t>
            </a:fld>
            <a:endParaRPr/>
          </a:p>
        </p:txBody>
      </p:sp>
      <p:sp>
        <p:nvSpPr>
          <p:cNvPr id="653" name="Google Shape;653;p76"/>
          <p:cNvSpPr txBox="1">
            <a:spLocks noGrp="1"/>
          </p:cNvSpPr>
          <p:nvPr>
            <p:ph type="title"/>
          </p:nvPr>
        </p:nvSpPr>
        <p:spPr>
          <a:xfrm>
            <a:off x="252000" y="198000"/>
            <a:ext cx="6480000" cy="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a:t>Features and benefits</a:t>
            </a:r>
            <a:endParaRPr sz="1300" b="1"/>
          </a:p>
        </p:txBody>
      </p:sp>
      <p:graphicFrame>
        <p:nvGraphicFramePr>
          <p:cNvPr id="654" name="Google Shape;654;p76"/>
          <p:cNvGraphicFramePr/>
          <p:nvPr/>
        </p:nvGraphicFramePr>
        <p:xfrm>
          <a:off x="429371" y="1219832"/>
          <a:ext cx="8348875" cy="3087325"/>
        </p:xfrm>
        <a:graphic>
          <a:graphicData uri="http://schemas.openxmlformats.org/drawingml/2006/table">
            <a:tbl>
              <a:tblPr>
                <a:noFill/>
                <a:tableStyleId>{D4A23608-EE40-4525-A88E-629550FCAE1A}</a:tableStyleId>
              </a:tblPr>
              <a:tblGrid>
                <a:gridCol w="3503300"/>
                <a:gridCol w="4845575"/>
              </a:tblGrid>
              <a:tr h="435775">
                <a:tc>
                  <a:txBody>
                    <a:bodyPr/>
                    <a:lstStyle/>
                    <a:p>
                      <a:pPr marL="0" marR="0" lvl="0" indent="0" algn="ctr" rtl="0">
                        <a:lnSpc>
                          <a:spcPct val="100000"/>
                        </a:lnSpc>
                        <a:spcBef>
                          <a:spcPts val="0"/>
                        </a:spcBef>
                        <a:spcAft>
                          <a:spcPts val="0"/>
                        </a:spcAft>
                        <a:buClr>
                          <a:srgbClr val="78BE37"/>
                        </a:buClr>
                        <a:buSzPts val="1400"/>
                        <a:buFont typeface="Noto Sans Symbols"/>
                        <a:buNone/>
                      </a:pPr>
                      <a:r>
                        <a:rPr lang="en" sz="1400" b="1" i="0" u="none" strike="noStrike" cap="none">
                          <a:solidFill>
                            <a:srgbClr val="FFFFFF"/>
                          </a:solidFill>
                          <a:latin typeface="Avenir"/>
                          <a:ea typeface="Avenir"/>
                          <a:cs typeface="Avenir"/>
                          <a:sym typeface="Avenir"/>
                        </a:rPr>
                        <a:t>Features</a:t>
                      </a:r>
                      <a:endParaRPr sz="1400" b="1" i="0" u="none" strike="noStrike" cap="none">
                        <a:solidFill>
                          <a:srgbClr val="FFFFFF"/>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dk1"/>
                    </a:solidFill>
                  </a:tcPr>
                </a:tc>
                <a:tc>
                  <a:txBody>
                    <a:bodyPr/>
                    <a:lstStyle/>
                    <a:p>
                      <a:pPr marL="0" marR="0" lvl="0" indent="0" algn="ctr" rtl="0">
                        <a:lnSpc>
                          <a:spcPct val="100000"/>
                        </a:lnSpc>
                        <a:spcBef>
                          <a:spcPts val="0"/>
                        </a:spcBef>
                        <a:spcAft>
                          <a:spcPts val="0"/>
                        </a:spcAft>
                        <a:buClr>
                          <a:srgbClr val="78BE37"/>
                        </a:buClr>
                        <a:buSzPts val="1400"/>
                        <a:buFont typeface="Noto Sans Symbols"/>
                        <a:buNone/>
                      </a:pPr>
                      <a:r>
                        <a:rPr lang="en" sz="1400" b="1" i="0" u="none" strike="noStrike" cap="none">
                          <a:solidFill>
                            <a:srgbClr val="FFFFFF"/>
                          </a:solidFill>
                          <a:latin typeface="Avenir"/>
                          <a:ea typeface="Avenir"/>
                          <a:cs typeface="Avenir"/>
                          <a:sym typeface="Avenir"/>
                        </a:rPr>
                        <a:t>Benefits</a:t>
                      </a:r>
                      <a:endParaRPr>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dk1"/>
                    </a:solidFill>
                  </a:tcPr>
                </a:tc>
              </a:tr>
              <a:tr h="471500">
                <a:tc>
                  <a:txBody>
                    <a:bodyPr/>
                    <a:lstStyle/>
                    <a:p>
                      <a:pPr marL="0" marR="0" lvl="0" indent="88900" algn="l" rtl="0">
                        <a:lnSpc>
                          <a:spcPct val="100000"/>
                        </a:lnSpc>
                        <a:spcBef>
                          <a:spcPts val="0"/>
                        </a:spcBef>
                        <a:spcAft>
                          <a:spcPts val="0"/>
                        </a:spcAft>
                        <a:buClr>
                          <a:srgbClr val="78BE37"/>
                        </a:buClr>
                        <a:buSzPts val="1400"/>
                        <a:buFont typeface="Arial"/>
                        <a:buNone/>
                      </a:pPr>
                      <a:r>
                        <a:rPr lang="en" sz="1400" b="1" i="0" u="none" strike="noStrike" cap="none">
                          <a:solidFill>
                            <a:schemeClr val="dk1"/>
                          </a:solidFill>
                          <a:latin typeface="Avenir"/>
                          <a:ea typeface="Avenir"/>
                          <a:cs typeface="Avenir"/>
                          <a:sym typeface="Avenir"/>
                        </a:rPr>
                        <a:t>Low evaporation rate</a:t>
                      </a:r>
                      <a:endParaRPr>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88900" algn="l" rtl="0">
                        <a:lnSpc>
                          <a:spcPct val="100000"/>
                        </a:lnSpc>
                        <a:spcBef>
                          <a:spcPts val="0"/>
                        </a:spcBef>
                        <a:spcAft>
                          <a:spcPts val="0"/>
                        </a:spcAft>
                        <a:buClr>
                          <a:srgbClr val="78BE37"/>
                        </a:buClr>
                        <a:buSzPts val="1400"/>
                        <a:buFont typeface="Arial"/>
                        <a:buNone/>
                      </a:pPr>
                      <a:r>
                        <a:rPr lang="en" sz="1400" b="1" i="0" u="none" strike="noStrike" cap="none">
                          <a:solidFill>
                            <a:schemeClr val="dk1"/>
                          </a:solidFill>
                          <a:latin typeface="Avenir"/>
                          <a:ea typeface="Avenir"/>
                          <a:cs typeface="Avenir"/>
                          <a:sym typeface="Avenir"/>
                        </a:rPr>
                        <a:t>Less consumption and lower cost of ownership</a:t>
                      </a:r>
                      <a:endParaRPr>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r>
              <a:tr h="438150">
                <a:tc>
                  <a:txBody>
                    <a:bodyPr/>
                    <a:lstStyle/>
                    <a:p>
                      <a:pPr marL="0" marR="0" lvl="0" indent="88900" algn="l" rtl="0">
                        <a:lnSpc>
                          <a:spcPct val="100000"/>
                        </a:lnSpc>
                        <a:spcBef>
                          <a:spcPts val="0"/>
                        </a:spcBef>
                        <a:spcAft>
                          <a:spcPts val="0"/>
                        </a:spcAft>
                        <a:buClr>
                          <a:srgbClr val="78BE37"/>
                        </a:buClr>
                        <a:buSzPts val="1400"/>
                        <a:buFont typeface="Arial"/>
                        <a:buNone/>
                      </a:pPr>
                      <a:r>
                        <a:rPr lang="en" sz="1400" b="1" i="0" u="none" strike="noStrike" cap="none">
                          <a:solidFill>
                            <a:schemeClr val="dk1"/>
                          </a:solidFill>
                          <a:latin typeface="Avenir"/>
                          <a:ea typeface="Avenir"/>
                          <a:cs typeface="Avenir"/>
                          <a:sym typeface="Avenir"/>
                        </a:rPr>
                        <a:t>Safety</a:t>
                      </a:r>
                      <a:endParaRPr sz="14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88900" marR="0" lvl="0" indent="0" algn="l" rtl="0">
                        <a:lnSpc>
                          <a:spcPct val="100000"/>
                        </a:lnSpc>
                        <a:spcBef>
                          <a:spcPts val="0"/>
                        </a:spcBef>
                        <a:spcAft>
                          <a:spcPts val="0"/>
                        </a:spcAft>
                        <a:buClr>
                          <a:srgbClr val="78BE37"/>
                        </a:buClr>
                        <a:buSzPts val="1400"/>
                        <a:buFont typeface="Arial"/>
                        <a:buNone/>
                      </a:pPr>
                      <a:r>
                        <a:rPr lang="en" sz="1400" b="1" i="0" u="none" strike="noStrike" cap="none">
                          <a:solidFill>
                            <a:schemeClr val="dk1"/>
                          </a:solidFill>
                          <a:latin typeface="Avenir"/>
                          <a:ea typeface="Avenir"/>
                          <a:cs typeface="Avenir"/>
                          <a:sym typeface="Avenir"/>
                        </a:rPr>
                        <a:t>Non-flammable (no flash point), low toxicity</a:t>
                      </a:r>
                      <a:endParaRPr sz="14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r>
              <a:tr h="435775">
                <a:tc>
                  <a:txBody>
                    <a:bodyPr/>
                    <a:lstStyle/>
                    <a:p>
                      <a:pPr marL="0" marR="0" lvl="0" indent="88900" algn="l" rtl="0">
                        <a:lnSpc>
                          <a:spcPct val="100000"/>
                        </a:lnSpc>
                        <a:spcBef>
                          <a:spcPts val="0"/>
                        </a:spcBef>
                        <a:spcAft>
                          <a:spcPts val="0"/>
                        </a:spcAft>
                        <a:buClr>
                          <a:srgbClr val="78BE37"/>
                        </a:buClr>
                        <a:buSzPts val="1400"/>
                        <a:buFont typeface="Arial"/>
                        <a:buNone/>
                      </a:pPr>
                      <a:r>
                        <a:rPr lang="en" sz="1400" b="1" i="0" u="none" strike="noStrike" cap="none">
                          <a:solidFill>
                            <a:schemeClr val="dk1"/>
                          </a:solidFill>
                          <a:latin typeface="Avenir"/>
                          <a:ea typeface="Avenir"/>
                          <a:cs typeface="Avenir"/>
                          <a:sym typeface="Avenir"/>
                        </a:rPr>
                        <a:t>Excellent compatibility</a:t>
                      </a:r>
                      <a:endParaRPr sz="14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88900" marR="0" lvl="0" indent="0" algn="l" rtl="0">
                        <a:lnSpc>
                          <a:spcPct val="100000"/>
                        </a:lnSpc>
                        <a:spcBef>
                          <a:spcPts val="0"/>
                        </a:spcBef>
                        <a:spcAft>
                          <a:spcPts val="0"/>
                        </a:spcAft>
                        <a:buClr>
                          <a:srgbClr val="78BE37"/>
                        </a:buClr>
                        <a:buSzPts val="1400"/>
                        <a:buFont typeface="Arial"/>
                        <a:buNone/>
                      </a:pPr>
                      <a:r>
                        <a:rPr lang="en" sz="1400" b="1" i="0" u="none" strike="noStrike" cap="none">
                          <a:solidFill>
                            <a:schemeClr val="dk1"/>
                          </a:solidFill>
                          <a:latin typeface="Avenir"/>
                          <a:ea typeface="Avenir"/>
                          <a:cs typeface="Avenir"/>
                          <a:sym typeface="Avenir"/>
                        </a:rPr>
                        <a:t>Variety of plastics, metals and elastomers</a:t>
                      </a:r>
                      <a:endParaRPr sz="14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r>
              <a:tr h="435775">
                <a:tc>
                  <a:txBody>
                    <a:bodyPr/>
                    <a:lstStyle/>
                    <a:p>
                      <a:pPr marL="0" marR="0" lvl="0" indent="88900" algn="l" rtl="0">
                        <a:lnSpc>
                          <a:spcPct val="100000"/>
                        </a:lnSpc>
                        <a:spcBef>
                          <a:spcPts val="0"/>
                        </a:spcBef>
                        <a:spcAft>
                          <a:spcPts val="0"/>
                        </a:spcAft>
                        <a:buClr>
                          <a:srgbClr val="78BE37"/>
                        </a:buClr>
                        <a:buSzPts val="1400"/>
                        <a:buFont typeface="Arial"/>
                        <a:buNone/>
                      </a:pPr>
                      <a:r>
                        <a:rPr lang="en" sz="1400" b="1" i="0" u="none" strike="noStrike" cap="none">
                          <a:solidFill>
                            <a:schemeClr val="dk1"/>
                          </a:solidFill>
                          <a:latin typeface="Avenir"/>
                          <a:ea typeface="Avenir"/>
                          <a:cs typeface="Avenir"/>
                          <a:sym typeface="Avenir"/>
                        </a:rPr>
                        <a:t>Wide temperature range</a:t>
                      </a:r>
                      <a:endParaRPr sz="14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88900" marR="0" lvl="0" indent="0" algn="l" rtl="0">
                        <a:lnSpc>
                          <a:spcPct val="100000"/>
                        </a:lnSpc>
                        <a:spcBef>
                          <a:spcPts val="0"/>
                        </a:spcBef>
                        <a:spcAft>
                          <a:spcPts val="0"/>
                        </a:spcAft>
                        <a:buClr>
                          <a:srgbClr val="78BE37"/>
                        </a:buClr>
                        <a:buSzPts val="1400"/>
                        <a:buFont typeface="Arial"/>
                        <a:buNone/>
                      </a:pPr>
                      <a:r>
                        <a:rPr lang="en" sz="1400" b="1" i="0" u="none" strike="noStrike" cap="none">
                          <a:solidFill>
                            <a:schemeClr val="dk1"/>
                          </a:solidFill>
                          <a:latin typeface="Avenir"/>
                          <a:ea typeface="Avenir"/>
                          <a:cs typeface="Avenir"/>
                          <a:sym typeface="Avenir"/>
                        </a:rPr>
                        <a:t>Good viscosity at low temperatures</a:t>
                      </a:r>
                      <a:endParaRPr sz="14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r>
              <a:tr h="434575">
                <a:tc>
                  <a:txBody>
                    <a:bodyPr/>
                    <a:lstStyle/>
                    <a:p>
                      <a:pPr marL="0" marR="0" lvl="0" indent="88900" algn="l" rtl="0">
                        <a:lnSpc>
                          <a:spcPct val="100000"/>
                        </a:lnSpc>
                        <a:spcBef>
                          <a:spcPts val="0"/>
                        </a:spcBef>
                        <a:spcAft>
                          <a:spcPts val="0"/>
                        </a:spcAft>
                        <a:buClr>
                          <a:srgbClr val="78BE37"/>
                        </a:buClr>
                        <a:buSzPts val="1400"/>
                        <a:buFont typeface="Arial"/>
                        <a:buNone/>
                      </a:pPr>
                      <a:r>
                        <a:rPr lang="en" sz="1400" b="1" i="0" u="none" strike="noStrike" cap="none">
                          <a:solidFill>
                            <a:schemeClr val="dk1"/>
                          </a:solidFill>
                          <a:latin typeface="Avenir"/>
                          <a:ea typeface="Avenir"/>
                          <a:cs typeface="Avenir"/>
                          <a:sym typeface="Avenir"/>
                        </a:rPr>
                        <a:t>Electrical Properties</a:t>
                      </a:r>
                      <a:endParaRPr sz="14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88900" algn="l" rtl="0">
                        <a:lnSpc>
                          <a:spcPct val="100000"/>
                        </a:lnSpc>
                        <a:spcBef>
                          <a:spcPts val="0"/>
                        </a:spcBef>
                        <a:spcAft>
                          <a:spcPts val="0"/>
                        </a:spcAft>
                        <a:buClr>
                          <a:srgbClr val="78BE37"/>
                        </a:buClr>
                        <a:buSzPts val="1400"/>
                        <a:buFont typeface="Arial"/>
                        <a:buNone/>
                      </a:pPr>
                      <a:r>
                        <a:rPr lang="en" sz="1400" b="1" i="0" u="none" strike="noStrike" cap="none">
                          <a:solidFill>
                            <a:schemeClr val="dk1"/>
                          </a:solidFill>
                          <a:latin typeface="Avenir"/>
                          <a:ea typeface="Avenir"/>
                          <a:cs typeface="Avenir"/>
                          <a:sym typeface="Avenir"/>
                        </a:rPr>
                        <a:t>High dielectric strength, high resistivity</a:t>
                      </a:r>
                      <a:endParaRPr sz="14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r>
              <a:tr h="435775">
                <a:tc>
                  <a:txBody>
                    <a:bodyPr/>
                    <a:lstStyle/>
                    <a:p>
                      <a:pPr marL="0" marR="0" lvl="0" indent="88900" algn="l" rtl="0">
                        <a:lnSpc>
                          <a:spcPct val="100000"/>
                        </a:lnSpc>
                        <a:spcBef>
                          <a:spcPts val="0"/>
                        </a:spcBef>
                        <a:spcAft>
                          <a:spcPts val="0"/>
                        </a:spcAft>
                        <a:buClr>
                          <a:srgbClr val="78BE37"/>
                        </a:buClr>
                        <a:buSzPts val="1400"/>
                        <a:buFont typeface="Arial"/>
                        <a:buNone/>
                      </a:pPr>
                      <a:r>
                        <a:rPr lang="en" sz="1400" b="1" i="0" u="none" strike="noStrike" cap="none">
                          <a:solidFill>
                            <a:schemeClr val="dk1"/>
                          </a:solidFill>
                          <a:latin typeface="Avenir"/>
                          <a:ea typeface="Avenir"/>
                          <a:cs typeface="Avenir"/>
                          <a:sym typeface="Avenir"/>
                        </a:rPr>
                        <a:t>Low miscibility with water and solvent</a:t>
                      </a:r>
                      <a:endParaRPr sz="14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88900" marR="0" lvl="0" indent="0" algn="l" rtl="0">
                        <a:lnSpc>
                          <a:spcPct val="100000"/>
                        </a:lnSpc>
                        <a:spcBef>
                          <a:spcPts val="0"/>
                        </a:spcBef>
                        <a:spcAft>
                          <a:spcPts val="0"/>
                        </a:spcAft>
                        <a:buClr>
                          <a:srgbClr val="78BE37"/>
                        </a:buClr>
                        <a:buSzPts val="1400"/>
                        <a:buFont typeface="Arial"/>
                        <a:buNone/>
                      </a:pPr>
                      <a:r>
                        <a:rPr lang="en" sz="1400" b="1" i="0" u="none" strike="noStrike" cap="none">
                          <a:solidFill>
                            <a:schemeClr val="dk1"/>
                          </a:solidFill>
                          <a:latin typeface="Avenir"/>
                          <a:ea typeface="Avenir"/>
                          <a:cs typeface="Avenir"/>
                          <a:sym typeface="Avenir"/>
                        </a:rPr>
                        <a:t>Easy to recover in case of leakage and no residue</a:t>
                      </a:r>
                      <a:endParaRPr sz="14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8"/>
        <p:cNvGrpSpPr/>
        <p:nvPr/>
      </p:nvGrpSpPr>
      <p:grpSpPr>
        <a:xfrm>
          <a:off x="0" y="0"/>
          <a:ext cx="0" cy="0"/>
          <a:chOff x="0" y="0"/>
          <a:chExt cx="0" cy="0"/>
        </a:xfrm>
      </p:grpSpPr>
      <p:grpSp>
        <p:nvGrpSpPr>
          <p:cNvPr id="659" name="Google Shape;659;p77"/>
          <p:cNvGrpSpPr/>
          <p:nvPr/>
        </p:nvGrpSpPr>
        <p:grpSpPr>
          <a:xfrm>
            <a:off x="-99833" y="3797318"/>
            <a:ext cx="9324894" cy="980044"/>
            <a:chOff x="-99833" y="3797318"/>
            <a:chExt cx="9324894" cy="980044"/>
          </a:xfrm>
        </p:grpSpPr>
        <p:grpSp>
          <p:nvGrpSpPr>
            <p:cNvPr id="660" name="Google Shape;660;p77"/>
            <p:cNvGrpSpPr/>
            <p:nvPr/>
          </p:nvGrpSpPr>
          <p:grpSpPr>
            <a:xfrm rot="-5400000">
              <a:off x="7949447" y="3501748"/>
              <a:ext cx="980044" cy="1571183"/>
              <a:chOff x="4895123" y="348376"/>
              <a:chExt cx="1298587" cy="2081864"/>
            </a:xfrm>
          </p:grpSpPr>
          <p:sp>
            <p:nvSpPr>
              <p:cNvPr id="661" name="Google Shape;661;p77"/>
              <p:cNvSpPr/>
              <p:nvPr/>
            </p:nvSpPr>
            <p:spPr>
              <a:xfrm>
                <a:off x="5948303" y="1907892"/>
                <a:ext cx="187500" cy="1875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62" name="Google Shape;662;p77"/>
              <p:cNvSpPr/>
              <p:nvPr/>
            </p:nvSpPr>
            <p:spPr>
              <a:xfrm>
                <a:off x="5150831" y="2057039"/>
                <a:ext cx="373200" cy="373200"/>
              </a:xfrm>
              <a:prstGeom prst="ellipse">
                <a:avLst/>
              </a:prstGeom>
              <a:solidFill>
                <a:srgbClr val="A5A5A5">
                  <a:alpha val="746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63" name="Google Shape;663;p77"/>
              <p:cNvSpPr/>
              <p:nvPr/>
            </p:nvSpPr>
            <p:spPr>
              <a:xfrm>
                <a:off x="6092610" y="1507424"/>
                <a:ext cx="101100" cy="1011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64" name="Google Shape;664;p77"/>
              <p:cNvSpPr/>
              <p:nvPr/>
            </p:nvSpPr>
            <p:spPr>
              <a:xfrm>
                <a:off x="5051061" y="1627963"/>
                <a:ext cx="101100" cy="101100"/>
              </a:xfrm>
              <a:prstGeom prst="ellipse">
                <a:avLst/>
              </a:prstGeom>
              <a:solidFill>
                <a:srgbClr val="A5A5A5">
                  <a:alpha val="373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65" name="Google Shape;665;p77"/>
              <p:cNvSpPr/>
              <p:nvPr/>
            </p:nvSpPr>
            <p:spPr>
              <a:xfrm>
                <a:off x="4978904" y="348376"/>
                <a:ext cx="245400" cy="2454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66" name="Google Shape;666;p77"/>
              <p:cNvSpPr/>
              <p:nvPr/>
            </p:nvSpPr>
            <p:spPr>
              <a:xfrm>
                <a:off x="4895123" y="1137926"/>
                <a:ext cx="101100" cy="1011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67" name="Google Shape;667;p77"/>
              <p:cNvSpPr/>
              <p:nvPr/>
            </p:nvSpPr>
            <p:spPr>
              <a:xfrm>
                <a:off x="5407427" y="1613154"/>
                <a:ext cx="50700" cy="507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68" name="Google Shape;668;p77"/>
              <p:cNvSpPr/>
              <p:nvPr/>
            </p:nvSpPr>
            <p:spPr>
              <a:xfrm>
                <a:off x="5556400" y="1627958"/>
                <a:ext cx="222000" cy="222000"/>
              </a:xfrm>
              <a:prstGeom prst="ellipse">
                <a:avLst/>
              </a:prstGeom>
              <a:solidFill>
                <a:srgbClr val="A5A5A5">
                  <a:alpha val="746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grpSp>
        <p:grpSp>
          <p:nvGrpSpPr>
            <p:cNvPr id="669" name="Google Shape;669;p77"/>
            <p:cNvGrpSpPr/>
            <p:nvPr/>
          </p:nvGrpSpPr>
          <p:grpSpPr>
            <a:xfrm rot="5400000" flipH="1">
              <a:off x="195736" y="3501748"/>
              <a:ext cx="980044" cy="1571183"/>
              <a:chOff x="4895123" y="348376"/>
              <a:chExt cx="1298587" cy="2081864"/>
            </a:xfrm>
          </p:grpSpPr>
          <p:sp>
            <p:nvSpPr>
              <p:cNvPr id="670" name="Google Shape;670;p77"/>
              <p:cNvSpPr/>
              <p:nvPr/>
            </p:nvSpPr>
            <p:spPr>
              <a:xfrm>
                <a:off x="5948303" y="1907892"/>
                <a:ext cx="187500" cy="1875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71" name="Google Shape;671;p77"/>
              <p:cNvSpPr/>
              <p:nvPr/>
            </p:nvSpPr>
            <p:spPr>
              <a:xfrm>
                <a:off x="5150831" y="2057039"/>
                <a:ext cx="373200" cy="373200"/>
              </a:xfrm>
              <a:prstGeom prst="ellipse">
                <a:avLst/>
              </a:prstGeom>
              <a:solidFill>
                <a:srgbClr val="A5A5A5">
                  <a:alpha val="746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72" name="Google Shape;672;p77"/>
              <p:cNvSpPr/>
              <p:nvPr/>
            </p:nvSpPr>
            <p:spPr>
              <a:xfrm>
                <a:off x="6092610" y="1507424"/>
                <a:ext cx="101100" cy="1011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73" name="Google Shape;673;p77"/>
              <p:cNvSpPr/>
              <p:nvPr/>
            </p:nvSpPr>
            <p:spPr>
              <a:xfrm>
                <a:off x="5051061" y="1627963"/>
                <a:ext cx="101100" cy="101100"/>
              </a:xfrm>
              <a:prstGeom prst="ellipse">
                <a:avLst/>
              </a:prstGeom>
              <a:solidFill>
                <a:srgbClr val="A5A5A5">
                  <a:alpha val="373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74" name="Google Shape;674;p77"/>
              <p:cNvSpPr/>
              <p:nvPr/>
            </p:nvSpPr>
            <p:spPr>
              <a:xfrm>
                <a:off x="4978904" y="348376"/>
                <a:ext cx="245400" cy="2454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75" name="Google Shape;675;p77"/>
              <p:cNvSpPr/>
              <p:nvPr/>
            </p:nvSpPr>
            <p:spPr>
              <a:xfrm>
                <a:off x="4895123" y="1137926"/>
                <a:ext cx="101100" cy="1011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76" name="Google Shape;676;p77"/>
              <p:cNvSpPr/>
              <p:nvPr/>
            </p:nvSpPr>
            <p:spPr>
              <a:xfrm>
                <a:off x="5407427" y="1613154"/>
                <a:ext cx="50700" cy="50700"/>
              </a:xfrm>
              <a:prstGeom prst="ellipse">
                <a:avLst/>
              </a:prstGeom>
              <a:solidFill>
                <a:srgbClr val="A5A5A5">
                  <a:alpha val="1841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677" name="Google Shape;677;p77"/>
              <p:cNvSpPr/>
              <p:nvPr/>
            </p:nvSpPr>
            <p:spPr>
              <a:xfrm>
                <a:off x="5556400" y="1627958"/>
                <a:ext cx="222000" cy="222000"/>
              </a:xfrm>
              <a:prstGeom prst="ellipse">
                <a:avLst/>
              </a:prstGeom>
              <a:solidFill>
                <a:srgbClr val="A5A5A5">
                  <a:alpha val="746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grpSp>
      </p:grpSp>
      <p:sp>
        <p:nvSpPr>
          <p:cNvPr id="678" name="Google Shape;678;p77"/>
          <p:cNvSpPr txBox="1">
            <a:spLocks noGrp="1"/>
          </p:cNvSpPr>
          <p:nvPr>
            <p:ph type="title"/>
          </p:nvPr>
        </p:nvSpPr>
        <p:spPr>
          <a:xfrm>
            <a:off x="252000" y="201168"/>
            <a:ext cx="7581000" cy="4320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accent5"/>
              </a:buClr>
              <a:buSzPts val="3000"/>
              <a:buFont typeface="Avenir"/>
              <a:buNone/>
            </a:pPr>
            <a:r>
              <a:rPr lang="en" b="1">
                <a:solidFill>
                  <a:schemeClr val="dk2"/>
                </a:solidFill>
              </a:rPr>
              <a:t>Safety First - Flash and Fire Point</a:t>
            </a:r>
            <a:endParaRPr b="1">
              <a:solidFill>
                <a:schemeClr val="dk2"/>
              </a:solidFill>
            </a:endParaRPr>
          </a:p>
        </p:txBody>
      </p:sp>
      <p:sp>
        <p:nvSpPr>
          <p:cNvPr id="679" name="Google Shape;679;p77"/>
          <p:cNvSpPr/>
          <p:nvPr/>
        </p:nvSpPr>
        <p:spPr>
          <a:xfrm>
            <a:off x="252000" y="754825"/>
            <a:ext cx="7754400" cy="522300"/>
          </a:xfrm>
          <a:prstGeom prst="rect">
            <a:avLst/>
          </a:prstGeom>
          <a:noFill/>
          <a:ln>
            <a:noFill/>
          </a:ln>
        </p:spPr>
        <p:txBody>
          <a:bodyPr spcFirstLastPara="1" wrap="square" lIns="68550" tIns="34275" rIns="68550" bIns="34275" anchor="ctr" anchorCtr="0">
            <a:noAutofit/>
          </a:bodyPr>
          <a:lstStyle/>
          <a:p>
            <a:pPr marL="0" marR="0" lvl="0" indent="0" algn="l" rtl="0">
              <a:lnSpc>
                <a:spcPct val="130000"/>
              </a:lnSpc>
              <a:spcBef>
                <a:spcPts val="0"/>
              </a:spcBef>
              <a:spcAft>
                <a:spcPts val="0"/>
              </a:spcAft>
              <a:buNone/>
            </a:pPr>
            <a:r>
              <a:rPr lang="en">
                <a:solidFill>
                  <a:schemeClr val="dk1"/>
                </a:solidFill>
                <a:latin typeface="Avenir"/>
                <a:ea typeface="Avenir"/>
                <a:cs typeface="Avenir"/>
                <a:sym typeface="Avenir"/>
              </a:rPr>
              <a:t>Compared to other widely used fluids and oils Galden® PFPEs have no incendiary risk</a:t>
            </a:r>
            <a:endParaRPr>
              <a:solidFill>
                <a:schemeClr val="dk1"/>
              </a:solidFill>
              <a:latin typeface="Avenir"/>
              <a:ea typeface="Avenir"/>
              <a:cs typeface="Avenir"/>
              <a:sym typeface="Avenir"/>
            </a:endParaRPr>
          </a:p>
        </p:txBody>
      </p:sp>
      <p:sp>
        <p:nvSpPr>
          <p:cNvPr id="680" name="Google Shape;680;p77"/>
          <p:cNvSpPr txBox="1">
            <a:spLocks noGrp="1"/>
          </p:cNvSpPr>
          <p:nvPr>
            <p:ph type="sldNum" idx="4294967295"/>
          </p:nvPr>
        </p:nvSpPr>
        <p:spPr>
          <a:xfrm>
            <a:off x="194950" y="4962000"/>
            <a:ext cx="720000" cy="18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page </a:t>
            </a:r>
            <a:fld id="{00000000-1234-1234-1234-123412341234}" type="slidenum">
              <a:rPr lang="en"/>
              <a:t>5</a:t>
            </a:fld>
            <a:endParaRPr/>
          </a:p>
        </p:txBody>
      </p:sp>
      <p:sp>
        <p:nvSpPr>
          <p:cNvPr id="681" name="Google Shape;681;p77"/>
          <p:cNvSpPr txBox="1"/>
          <p:nvPr/>
        </p:nvSpPr>
        <p:spPr>
          <a:xfrm>
            <a:off x="1066800" y="1443831"/>
            <a:ext cx="6858000" cy="289800"/>
          </a:xfrm>
          <a:prstGeom prst="rect">
            <a:avLst/>
          </a:prstGeom>
          <a:solidFill>
            <a:schemeClr val="lt2"/>
          </a:solidFill>
          <a:ln>
            <a:noFill/>
          </a:ln>
        </p:spPr>
        <p:txBody>
          <a:bodyPr spcFirstLastPara="1" wrap="square" lIns="73650" tIns="36825" rIns="73650" bIns="36825" anchor="t" anchorCtr="0">
            <a:spAutoFit/>
          </a:bodyPr>
          <a:lstStyle/>
          <a:p>
            <a:pPr marL="0" marR="0" lvl="0" indent="0" algn="ctr" rtl="0">
              <a:spcBef>
                <a:spcPts val="0"/>
              </a:spcBef>
              <a:spcAft>
                <a:spcPts val="0"/>
              </a:spcAft>
              <a:buNone/>
            </a:pPr>
            <a:r>
              <a:rPr lang="en" sz="1400" b="1" i="1" u="none" strike="noStrike" cap="none">
                <a:solidFill>
                  <a:srgbClr val="4D4D4D"/>
                </a:solidFill>
                <a:latin typeface="Avenir"/>
                <a:ea typeface="Avenir"/>
                <a:cs typeface="Avenir"/>
                <a:sym typeface="Avenir"/>
              </a:rPr>
              <a:t>PFPE have no FLASH, no FIRE and no Autoignition point </a:t>
            </a:r>
            <a:endParaRPr b="1">
              <a:latin typeface="Avenir"/>
              <a:ea typeface="Avenir"/>
              <a:cs typeface="Avenir"/>
              <a:sym typeface="Avenir"/>
            </a:endParaRPr>
          </a:p>
        </p:txBody>
      </p:sp>
      <p:sp>
        <p:nvSpPr>
          <p:cNvPr id="682" name="Google Shape;682;p77"/>
          <p:cNvSpPr/>
          <p:nvPr/>
        </p:nvSpPr>
        <p:spPr>
          <a:xfrm>
            <a:off x="1540500" y="4311200"/>
            <a:ext cx="5910600" cy="600000"/>
          </a:xfrm>
          <a:prstGeom prst="rect">
            <a:avLst/>
          </a:prstGeom>
          <a:solidFill>
            <a:schemeClr val="lt1"/>
          </a:solidFill>
          <a:ln w="9525" cap="flat" cmpd="sng">
            <a:solidFill>
              <a:schemeClr val="accent5"/>
            </a:solidFill>
            <a:prstDash val="solid"/>
            <a:round/>
            <a:headEnd type="none" w="sm" len="sm"/>
            <a:tailEnd type="none" w="sm" len="sm"/>
          </a:ln>
        </p:spPr>
        <p:txBody>
          <a:bodyPr spcFirstLastPara="1" wrap="square" lIns="68550" tIns="34275" rIns="68550" bIns="34275" anchor="ctr" anchorCtr="0">
            <a:noAutofit/>
          </a:bodyPr>
          <a:lstStyle/>
          <a:p>
            <a:pPr marL="0" marR="0" lvl="0" indent="0" algn="l" rtl="0">
              <a:lnSpc>
                <a:spcPct val="130000"/>
              </a:lnSpc>
              <a:spcBef>
                <a:spcPts val="0"/>
              </a:spcBef>
              <a:spcAft>
                <a:spcPts val="0"/>
              </a:spcAft>
              <a:buNone/>
            </a:pPr>
            <a:r>
              <a:rPr lang="en" sz="1000">
                <a:solidFill>
                  <a:srgbClr val="26294D"/>
                </a:solidFill>
                <a:latin typeface="Avenir"/>
                <a:ea typeface="Avenir"/>
                <a:cs typeface="Avenir"/>
                <a:sym typeface="Avenir"/>
              </a:rPr>
              <a:t>Flash Point: Temperature above which a fluid emits vapors that can be ignited</a:t>
            </a:r>
            <a:endParaRPr sz="1000">
              <a:solidFill>
                <a:srgbClr val="26294D"/>
              </a:solidFill>
              <a:latin typeface="Avenir"/>
              <a:ea typeface="Avenir"/>
              <a:cs typeface="Avenir"/>
              <a:sym typeface="Avenir"/>
            </a:endParaRPr>
          </a:p>
          <a:p>
            <a:pPr marL="0" marR="0" lvl="0" indent="0" algn="l" rtl="0">
              <a:lnSpc>
                <a:spcPct val="130000"/>
              </a:lnSpc>
              <a:spcBef>
                <a:spcPts val="0"/>
              </a:spcBef>
              <a:spcAft>
                <a:spcPts val="0"/>
              </a:spcAft>
              <a:buNone/>
            </a:pPr>
            <a:r>
              <a:rPr lang="en" sz="1000">
                <a:solidFill>
                  <a:srgbClr val="26294D"/>
                </a:solidFill>
                <a:latin typeface="Avenir"/>
                <a:ea typeface="Avenir"/>
                <a:cs typeface="Avenir"/>
                <a:sym typeface="Avenir"/>
              </a:rPr>
              <a:t>Fire Point: Temperature above which a fluid emits vapors that can sustain a flame</a:t>
            </a:r>
            <a:endParaRPr sz="1000">
              <a:solidFill>
                <a:srgbClr val="26294D"/>
              </a:solidFill>
              <a:latin typeface="Avenir"/>
              <a:ea typeface="Avenir"/>
              <a:cs typeface="Avenir"/>
              <a:sym typeface="Avenir"/>
            </a:endParaRPr>
          </a:p>
          <a:p>
            <a:pPr marL="0" marR="0" lvl="0" indent="0" algn="l" rtl="0">
              <a:lnSpc>
                <a:spcPct val="130000"/>
              </a:lnSpc>
              <a:spcBef>
                <a:spcPts val="0"/>
              </a:spcBef>
              <a:spcAft>
                <a:spcPts val="0"/>
              </a:spcAft>
              <a:buNone/>
            </a:pPr>
            <a:r>
              <a:rPr lang="en" sz="1000">
                <a:solidFill>
                  <a:srgbClr val="26294D"/>
                </a:solidFill>
                <a:latin typeface="Avenir"/>
                <a:ea typeface="Avenir"/>
                <a:cs typeface="Avenir"/>
                <a:sym typeface="Avenir"/>
              </a:rPr>
              <a:t>Autoignition Point: Temperature above which a fluid combust without external ignition sources</a:t>
            </a:r>
            <a:endParaRPr sz="1000">
              <a:solidFill>
                <a:srgbClr val="26294D"/>
              </a:solidFill>
              <a:latin typeface="Avenir"/>
              <a:ea typeface="Avenir"/>
              <a:cs typeface="Avenir"/>
              <a:sym typeface="Avenir"/>
            </a:endParaRPr>
          </a:p>
        </p:txBody>
      </p:sp>
      <p:pic>
        <p:nvPicPr>
          <p:cNvPr id="683" name="Google Shape;683;p77"/>
          <p:cNvPicPr preferRelativeResize="0"/>
          <p:nvPr/>
        </p:nvPicPr>
        <p:blipFill>
          <a:blip r:embed="rId3">
            <a:alphaModFix/>
          </a:blip>
          <a:stretch>
            <a:fillRect/>
          </a:stretch>
        </p:blipFill>
        <p:spPr>
          <a:xfrm>
            <a:off x="1684330" y="1886023"/>
            <a:ext cx="5622940" cy="2258575"/>
          </a:xfrm>
          <a:prstGeom prst="rect">
            <a:avLst/>
          </a:prstGeom>
          <a:noFill/>
          <a:ln>
            <a:noFill/>
          </a:ln>
        </p:spPr>
      </p:pic>
      <p:sp>
        <p:nvSpPr>
          <p:cNvPr id="684" name="Google Shape;684;p77"/>
          <p:cNvSpPr/>
          <p:nvPr/>
        </p:nvSpPr>
        <p:spPr>
          <a:xfrm>
            <a:off x="7036950" y="3036471"/>
            <a:ext cx="2107045" cy="2107026"/>
          </a:xfrm>
          <a:custGeom>
            <a:avLst/>
            <a:gdLst/>
            <a:ahLst/>
            <a:cxnLst/>
            <a:rect l="l" t="t" r="r" b="b"/>
            <a:pathLst>
              <a:path w="2828248" h="2828223" extrusionOk="0">
                <a:moveTo>
                  <a:pt x="2670550" y="1485440"/>
                </a:moveTo>
                <a:cubicBezTo>
                  <a:pt x="2649452" y="1471279"/>
                  <a:pt x="2650307" y="1449421"/>
                  <a:pt x="2672356" y="1436876"/>
                </a:cubicBezTo>
                <a:cubicBezTo>
                  <a:pt x="2694405" y="1424331"/>
                  <a:pt x="2694499" y="1403898"/>
                  <a:pt x="2672356" y="1391353"/>
                </a:cubicBezTo>
                <a:cubicBezTo>
                  <a:pt x="2650212" y="1378808"/>
                  <a:pt x="2649452" y="1356950"/>
                  <a:pt x="2670550" y="1342789"/>
                </a:cubicBezTo>
                <a:cubicBezTo>
                  <a:pt x="2691648" y="1328629"/>
                  <a:pt x="2690128" y="1308196"/>
                  <a:pt x="2667129" y="1297362"/>
                </a:cubicBezTo>
                <a:cubicBezTo>
                  <a:pt x="2644130" y="1286528"/>
                  <a:pt x="2641754" y="1264764"/>
                  <a:pt x="2661712" y="1249083"/>
                </a:cubicBezTo>
                <a:cubicBezTo>
                  <a:pt x="2681670" y="1233402"/>
                  <a:pt x="2678723" y="1213064"/>
                  <a:pt x="2654964" y="1204036"/>
                </a:cubicBezTo>
                <a:cubicBezTo>
                  <a:pt x="2631205" y="1195007"/>
                  <a:pt x="2627118" y="1173434"/>
                  <a:pt x="2645936" y="1156517"/>
                </a:cubicBezTo>
                <a:cubicBezTo>
                  <a:pt x="2664753" y="1139601"/>
                  <a:pt x="2660096" y="1119358"/>
                  <a:pt x="2635767" y="1112040"/>
                </a:cubicBezTo>
                <a:cubicBezTo>
                  <a:pt x="2611437" y="1104722"/>
                  <a:pt x="2605735" y="1083529"/>
                  <a:pt x="2623222" y="1065092"/>
                </a:cubicBezTo>
                <a:cubicBezTo>
                  <a:pt x="2640709" y="1046654"/>
                  <a:pt x="2634626" y="1027077"/>
                  <a:pt x="2609727" y="1021565"/>
                </a:cubicBezTo>
                <a:cubicBezTo>
                  <a:pt x="2584827" y="1016053"/>
                  <a:pt x="2577699" y="995525"/>
                  <a:pt x="2593761" y="975757"/>
                </a:cubicBezTo>
                <a:cubicBezTo>
                  <a:pt x="2609822" y="955989"/>
                  <a:pt x="2602219" y="936887"/>
                  <a:pt x="2577034" y="933275"/>
                </a:cubicBezTo>
                <a:cubicBezTo>
                  <a:pt x="2551849" y="929664"/>
                  <a:pt x="2543201" y="909706"/>
                  <a:pt x="2558027" y="888798"/>
                </a:cubicBezTo>
                <a:cubicBezTo>
                  <a:pt x="2572852" y="867890"/>
                  <a:pt x="2563634" y="849453"/>
                  <a:pt x="2538259" y="847742"/>
                </a:cubicBezTo>
                <a:cubicBezTo>
                  <a:pt x="2512884" y="846031"/>
                  <a:pt x="2502715" y="826739"/>
                  <a:pt x="2515545" y="804785"/>
                </a:cubicBezTo>
                <a:cubicBezTo>
                  <a:pt x="2528375" y="782832"/>
                  <a:pt x="2518206" y="765060"/>
                  <a:pt x="2492736" y="765345"/>
                </a:cubicBezTo>
                <a:cubicBezTo>
                  <a:pt x="2467266" y="765630"/>
                  <a:pt x="2455767" y="747003"/>
                  <a:pt x="2466981" y="724194"/>
                </a:cubicBezTo>
                <a:cubicBezTo>
                  <a:pt x="2478196" y="701385"/>
                  <a:pt x="2466981" y="684469"/>
                  <a:pt x="2441226" y="686179"/>
                </a:cubicBezTo>
                <a:cubicBezTo>
                  <a:pt x="2415471" y="687890"/>
                  <a:pt x="2403211" y="670688"/>
                  <a:pt x="2412715" y="647119"/>
                </a:cubicBezTo>
                <a:cubicBezTo>
                  <a:pt x="2422219" y="623550"/>
                  <a:pt x="2409389" y="607489"/>
                  <a:pt x="2384204" y="611480"/>
                </a:cubicBezTo>
                <a:cubicBezTo>
                  <a:pt x="2359019" y="615472"/>
                  <a:pt x="2344859" y="598840"/>
                  <a:pt x="2352557" y="574606"/>
                </a:cubicBezTo>
                <a:cubicBezTo>
                  <a:pt x="2360255" y="550372"/>
                  <a:pt x="2346284" y="535356"/>
                  <a:pt x="2321480" y="541248"/>
                </a:cubicBezTo>
                <a:cubicBezTo>
                  <a:pt x="2296675" y="547140"/>
                  <a:pt x="2281279" y="531744"/>
                  <a:pt x="2287171" y="506845"/>
                </a:cubicBezTo>
                <a:cubicBezTo>
                  <a:pt x="2293064" y="481945"/>
                  <a:pt x="2277668" y="468165"/>
                  <a:pt x="2253718" y="475863"/>
                </a:cubicBezTo>
                <a:cubicBezTo>
                  <a:pt x="2229769" y="483561"/>
                  <a:pt x="2212948" y="469305"/>
                  <a:pt x="2216939" y="444215"/>
                </a:cubicBezTo>
                <a:cubicBezTo>
                  <a:pt x="2220931" y="419126"/>
                  <a:pt x="2204869" y="406201"/>
                  <a:pt x="2181300" y="415704"/>
                </a:cubicBezTo>
                <a:cubicBezTo>
                  <a:pt x="2157731" y="425208"/>
                  <a:pt x="2140149" y="412188"/>
                  <a:pt x="2142240" y="387193"/>
                </a:cubicBezTo>
                <a:cubicBezTo>
                  <a:pt x="2144331" y="362199"/>
                  <a:pt x="2127414" y="350319"/>
                  <a:pt x="2104225" y="361533"/>
                </a:cubicBezTo>
                <a:cubicBezTo>
                  <a:pt x="2081036" y="372748"/>
                  <a:pt x="2062884" y="361533"/>
                  <a:pt x="2063074" y="335683"/>
                </a:cubicBezTo>
                <a:cubicBezTo>
                  <a:pt x="2063264" y="309833"/>
                  <a:pt x="2045492" y="300044"/>
                  <a:pt x="2023634" y="312874"/>
                </a:cubicBezTo>
                <a:cubicBezTo>
                  <a:pt x="2001775" y="325704"/>
                  <a:pt x="1982388" y="315630"/>
                  <a:pt x="1980677" y="290256"/>
                </a:cubicBezTo>
                <a:cubicBezTo>
                  <a:pt x="1978967" y="264881"/>
                  <a:pt x="1960529" y="255947"/>
                  <a:pt x="1939621" y="270488"/>
                </a:cubicBezTo>
                <a:cubicBezTo>
                  <a:pt x="1918713" y="285029"/>
                  <a:pt x="1898660" y="276190"/>
                  <a:pt x="1895049" y="251005"/>
                </a:cubicBezTo>
                <a:cubicBezTo>
                  <a:pt x="1891438" y="225821"/>
                  <a:pt x="1872240" y="218598"/>
                  <a:pt x="1853233" y="234279"/>
                </a:cubicBezTo>
                <a:cubicBezTo>
                  <a:pt x="1834225" y="249960"/>
                  <a:pt x="1812842" y="243022"/>
                  <a:pt x="1807425" y="218218"/>
                </a:cubicBezTo>
                <a:cubicBezTo>
                  <a:pt x="1802008" y="193413"/>
                  <a:pt x="1782335" y="187331"/>
                  <a:pt x="1763803" y="204817"/>
                </a:cubicBezTo>
                <a:cubicBezTo>
                  <a:pt x="1745271" y="222304"/>
                  <a:pt x="1724173" y="216602"/>
                  <a:pt x="1716950" y="192273"/>
                </a:cubicBezTo>
                <a:cubicBezTo>
                  <a:pt x="1709727" y="167943"/>
                  <a:pt x="1689579" y="163286"/>
                  <a:pt x="1672472" y="182104"/>
                </a:cubicBezTo>
                <a:cubicBezTo>
                  <a:pt x="1655366" y="200921"/>
                  <a:pt x="1633888" y="196834"/>
                  <a:pt x="1624954" y="173075"/>
                </a:cubicBezTo>
                <a:cubicBezTo>
                  <a:pt x="1616021" y="149316"/>
                  <a:pt x="1595588" y="146275"/>
                  <a:pt x="1579907" y="166232"/>
                </a:cubicBezTo>
                <a:cubicBezTo>
                  <a:pt x="1564225" y="186190"/>
                  <a:pt x="1542462" y="183814"/>
                  <a:pt x="1531628" y="160815"/>
                </a:cubicBezTo>
                <a:cubicBezTo>
                  <a:pt x="1520794" y="137816"/>
                  <a:pt x="1500361" y="136296"/>
                  <a:pt x="1486200" y="157394"/>
                </a:cubicBezTo>
                <a:cubicBezTo>
                  <a:pt x="1472040" y="178492"/>
                  <a:pt x="1450181" y="177732"/>
                  <a:pt x="1437636" y="155588"/>
                </a:cubicBezTo>
                <a:cubicBezTo>
                  <a:pt x="1425091" y="133445"/>
                  <a:pt x="1404563" y="133445"/>
                  <a:pt x="1392019" y="155588"/>
                </a:cubicBezTo>
                <a:cubicBezTo>
                  <a:pt x="1379474" y="177732"/>
                  <a:pt x="1357710" y="178587"/>
                  <a:pt x="1343550" y="157394"/>
                </a:cubicBezTo>
                <a:cubicBezTo>
                  <a:pt x="1329389" y="136201"/>
                  <a:pt x="1308956" y="137816"/>
                  <a:pt x="1298027" y="160815"/>
                </a:cubicBezTo>
                <a:cubicBezTo>
                  <a:pt x="1287098" y="183814"/>
                  <a:pt x="1265524" y="186285"/>
                  <a:pt x="1249843" y="166232"/>
                </a:cubicBezTo>
                <a:cubicBezTo>
                  <a:pt x="1234162" y="146180"/>
                  <a:pt x="1213824" y="149316"/>
                  <a:pt x="1204701" y="173075"/>
                </a:cubicBezTo>
                <a:cubicBezTo>
                  <a:pt x="1195577" y="196834"/>
                  <a:pt x="1174194" y="200826"/>
                  <a:pt x="1157182" y="182104"/>
                </a:cubicBezTo>
                <a:cubicBezTo>
                  <a:pt x="1140171" y="163381"/>
                  <a:pt x="1120023" y="167848"/>
                  <a:pt x="1112800" y="192273"/>
                </a:cubicBezTo>
                <a:cubicBezTo>
                  <a:pt x="1105577" y="216697"/>
                  <a:pt x="1084289" y="222209"/>
                  <a:pt x="1065852" y="204817"/>
                </a:cubicBezTo>
                <a:cubicBezTo>
                  <a:pt x="1047415" y="187426"/>
                  <a:pt x="1027837" y="193413"/>
                  <a:pt x="1022325" y="218218"/>
                </a:cubicBezTo>
                <a:cubicBezTo>
                  <a:pt x="1016813" y="243022"/>
                  <a:pt x="996190" y="250245"/>
                  <a:pt x="976422" y="234279"/>
                </a:cubicBezTo>
                <a:cubicBezTo>
                  <a:pt x="956654" y="218313"/>
                  <a:pt x="937647" y="225726"/>
                  <a:pt x="934036" y="250910"/>
                </a:cubicBezTo>
                <a:cubicBezTo>
                  <a:pt x="930424" y="276095"/>
                  <a:pt x="909516" y="285124"/>
                  <a:pt x="888703" y="270393"/>
                </a:cubicBezTo>
                <a:cubicBezTo>
                  <a:pt x="867890" y="255662"/>
                  <a:pt x="849263" y="264786"/>
                  <a:pt x="847552" y="290161"/>
                </a:cubicBezTo>
                <a:cubicBezTo>
                  <a:pt x="845841" y="315535"/>
                  <a:pt x="826834" y="325704"/>
                  <a:pt x="804690" y="312779"/>
                </a:cubicBezTo>
                <a:cubicBezTo>
                  <a:pt x="782547" y="299854"/>
                  <a:pt x="764965" y="310213"/>
                  <a:pt x="765155" y="335588"/>
                </a:cubicBezTo>
                <a:cubicBezTo>
                  <a:pt x="765345" y="360963"/>
                  <a:pt x="746908" y="372653"/>
                  <a:pt x="724099" y="361438"/>
                </a:cubicBezTo>
                <a:cubicBezTo>
                  <a:pt x="701290" y="350224"/>
                  <a:pt x="684279" y="361438"/>
                  <a:pt x="686084" y="387098"/>
                </a:cubicBezTo>
                <a:cubicBezTo>
                  <a:pt x="687890" y="412758"/>
                  <a:pt x="670593" y="425113"/>
                  <a:pt x="647024" y="415609"/>
                </a:cubicBezTo>
                <a:cubicBezTo>
                  <a:pt x="623455" y="406106"/>
                  <a:pt x="607394" y="418936"/>
                  <a:pt x="611385" y="444120"/>
                </a:cubicBezTo>
                <a:cubicBezTo>
                  <a:pt x="615377" y="469305"/>
                  <a:pt x="598745" y="483751"/>
                  <a:pt x="574891" y="476053"/>
                </a:cubicBezTo>
                <a:cubicBezTo>
                  <a:pt x="551037" y="468355"/>
                  <a:pt x="535641" y="482325"/>
                  <a:pt x="541438" y="507035"/>
                </a:cubicBezTo>
                <a:cubicBezTo>
                  <a:pt x="547235" y="531744"/>
                  <a:pt x="532220" y="547235"/>
                  <a:pt x="507130" y="541723"/>
                </a:cubicBezTo>
                <a:cubicBezTo>
                  <a:pt x="482040" y="536211"/>
                  <a:pt x="468450" y="551227"/>
                  <a:pt x="476148" y="575081"/>
                </a:cubicBezTo>
                <a:cubicBezTo>
                  <a:pt x="483846" y="598936"/>
                  <a:pt x="469590" y="615947"/>
                  <a:pt x="444405" y="611956"/>
                </a:cubicBezTo>
                <a:cubicBezTo>
                  <a:pt x="419221" y="607964"/>
                  <a:pt x="406391" y="623930"/>
                  <a:pt x="415894" y="647594"/>
                </a:cubicBezTo>
                <a:cubicBezTo>
                  <a:pt x="425398" y="671259"/>
                  <a:pt x="412473" y="688745"/>
                  <a:pt x="387383" y="686655"/>
                </a:cubicBezTo>
                <a:cubicBezTo>
                  <a:pt x="362294" y="684564"/>
                  <a:pt x="350509" y="701480"/>
                  <a:pt x="361723" y="724669"/>
                </a:cubicBezTo>
                <a:cubicBezTo>
                  <a:pt x="372938" y="747858"/>
                  <a:pt x="361723" y="766010"/>
                  <a:pt x="335873" y="765820"/>
                </a:cubicBezTo>
                <a:cubicBezTo>
                  <a:pt x="310023" y="765630"/>
                  <a:pt x="300139" y="783307"/>
                  <a:pt x="313064" y="805261"/>
                </a:cubicBezTo>
                <a:cubicBezTo>
                  <a:pt x="325989" y="827214"/>
                  <a:pt x="315726" y="846507"/>
                  <a:pt x="290351" y="848217"/>
                </a:cubicBezTo>
                <a:cubicBezTo>
                  <a:pt x="264976" y="849928"/>
                  <a:pt x="256137" y="868365"/>
                  <a:pt x="270583" y="889273"/>
                </a:cubicBezTo>
                <a:cubicBezTo>
                  <a:pt x="285029" y="910181"/>
                  <a:pt x="276380" y="930234"/>
                  <a:pt x="251576" y="933751"/>
                </a:cubicBezTo>
                <a:cubicBezTo>
                  <a:pt x="226771" y="937267"/>
                  <a:pt x="218883" y="956464"/>
                  <a:pt x="234944" y="976232"/>
                </a:cubicBezTo>
                <a:cubicBezTo>
                  <a:pt x="251005" y="996000"/>
                  <a:pt x="243688" y="1016623"/>
                  <a:pt x="218883" y="1022040"/>
                </a:cubicBezTo>
                <a:cubicBezTo>
                  <a:pt x="194078" y="1027457"/>
                  <a:pt x="187996" y="1047130"/>
                  <a:pt x="205388" y="1065567"/>
                </a:cubicBezTo>
                <a:cubicBezTo>
                  <a:pt x="222779" y="1084004"/>
                  <a:pt x="217172" y="1105197"/>
                  <a:pt x="192843" y="1112515"/>
                </a:cubicBezTo>
                <a:cubicBezTo>
                  <a:pt x="168513" y="1119833"/>
                  <a:pt x="164332" y="1139791"/>
                  <a:pt x="182674" y="1156992"/>
                </a:cubicBezTo>
                <a:cubicBezTo>
                  <a:pt x="201016" y="1174194"/>
                  <a:pt x="197405" y="1195577"/>
                  <a:pt x="173645" y="1204511"/>
                </a:cubicBezTo>
                <a:cubicBezTo>
                  <a:pt x="149886" y="1213444"/>
                  <a:pt x="146845" y="1233877"/>
                  <a:pt x="166898" y="1249558"/>
                </a:cubicBezTo>
                <a:cubicBezTo>
                  <a:pt x="186950" y="1265239"/>
                  <a:pt x="184480" y="1287003"/>
                  <a:pt x="161481" y="1297837"/>
                </a:cubicBezTo>
                <a:cubicBezTo>
                  <a:pt x="138482" y="1308671"/>
                  <a:pt x="136961" y="1329104"/>
                  <a:pt x="158059" y="1343265"/>
                </a:cubicBezTo>
                <a:cubicBezTo>
                  <a:pt x="179157" y="1357425"/>
                  <a:pt x="178397" y="1379284"/>
                  <a:pt x="156254" y="1391828"/>
                </a:cubicBezTo>
                <a:cubicBezTo>
                  <a:pt x="134110" y="1404373"/>
                  <a:pt x="134110" y="1424806"/>
                  <a:pt x="156254" y="1437351"/>
                </a:cubicBezTo>
                <a:cubicBezTo>
                  <a:pt x="178397" y="1449896"/>
                  <a:pt x="179157" y="1471755"/>
                  <a:pt x="158059" y="1485915"/>
                </a:cubicBezTo>
                <a:cubicBezTo>
                  <a:pt x="136961" y="1500076"/>
                  <a:pt x="138482" y="1520509"/>
                  <a:pt x="161481" y="1531343"/>
                </a:cubicBezTo>
                <a:cubicBezTo>
                  <a:pt x="184480" y="1542177"/>
                  <a:pt x="186855" y="1563940"/>
                  <a:pt x="166898" y="1579622"/>
                </a:cubicBezTo>
                <a:cubicBezTo>
                  <a:pt x="146940" y="1595303"/>
                  <a:pt x="149981" y="1615640"/>
                  <a:pt x="173645" y="1624669"/>
                </a:cubicBezTo>
                <a:cubicBezTo>
                  <a:pt x="197310" y="1633697"/>
                  <a:pt x="201491" y="1655271"/>
                  <a:pt x="182674" y="1672187"/>
                </a:cubicBezTo>
                <a:cubicBezTo>
                  <a:pt x="163857" y="1689104"/>
                  <a:pt x="168513" y="1709347"/>
                  <a:pt x="192843" y="1716665"/>
                </a:cubicBezTo>
                <a:cubicBezTo>
                  <a:pt x="217172" y="1723982"/>
                  <a:pt x="222874" y="1745176"/>
                  <a:pt x="205388" y="1763613"/>
                </a:cubicBezTo>
                <a:cubicBezTo>
                  <a:pt x="187901" y="1782050"/>
                  <a:pt x="194078" y="1801628"/>
                  <a:pt x="218883" y="1807140"/>
                </a:cubicBezTo>
                <a:cubicBezTo>
                  <a:pt x="243688" y="1812652"/>
                  <a:pt x="250910" y="1833180"/>
                  <a:pt x="234944" y="1852948"/>
                </a:cubicBezTo>
                <a:cubicBezTo>
                  <a:pt x="218978" y="1872715"/>
                  <a:pt x="226391" y="1891818"/>
                  <a:pt x="251576" y="1895429"/>
                </a:cubicBezTo>
                <a:cubicBezTo>
                  <a:pt x="276760" y="1899041"/>
                  <a:pt x="285504" y="1918998"/>
                  <a:pt x="270583" y="1939906"/>
                </a:cubicBezTo>
                <a:cubicBezTo>
                  <a:pt x="255662" y="1960815"/>
                  <a:pt x="264976" y="1979252"/>
                  <a:pt x="290351" y="1980962"/>
                </a:cubicBezTo>
                <a:cubicBezTo>
                  <a:pt x="315726" y="1982673"/>
                  <a:pt x="325989" y="2001965"/>
                  <a:pt x="313064" y="2023919"/>
                </a:cubicBezTo>
                <a:cubicBezTo>
                  <a:pt x="300139" y="2045873"/>
                  <a:pt x="310403" y="2063549"/>
                  <a:pt x="335873" y="2063359"/>
                </a:cubicBezTo>
                <a:cubicBezTo>
                  <a:pt x="361343" y="2063169"/>
                  <a:pt x="372938" y="2081701"/>
                  <a:pt x="361723" y="2104510"/>
                </a:cubicBezTo>
                <a:cubicBezTo>
                  <a:pt x="350509" y="2127319"/>
                  <a:pt x="361723" y="2144236"/>
                  <a:pt x="387383" y="2142525"/>
                </a:cubicBezTo>
                <a:cubicBezTo>
                  <a:pt x="413043" y="2140814"/>
                  <a:pt x="425398" y="2158016"/>
                  <a:pt x="415894" y="2181585"/>
                </a:cubicBezTo>
                <a:cubicBezTo>
                  <a:pt x="406391" y="2205154"/>
                  <a:pt x="419221" y="2221216"/>
                  <a:pt x="444405" y="2217224"/>
                </a:cubicBezTo>
                <a:cubicBezTo>
                  <a:pt x="469590" y="2213233"/>
                  <a:pt x="483846" y="2229864"/>
                  <a:pt x="476148" y="2254098"/>
                </a:cubicBezTo>
                <a:cubicBezTo>
                  <a:pt x="468450" y="2278333"/>
                  <a:pt x="482420" y="2293349"/>
                  <a:pt x="507130" y="2287456"/>
                </a:cubicBezTo>
                <a:cubicBezTo>
                  <a:pt x="531839" y="2281564"/>
                  <a:pt x="547330" y="2296960"/>
                  <a:pt x="541438" y="2321860"/>
                </a:cubicBezTo>
                <a:cubicBezTo>
                  <a:pt x="535546" y="2346759"/>
                  <a:pt x="550942" y="2360540"/>
                  <a:pt x="574891" y="2352842"/>
                </a:cubicBezTo>
                <a:cubicBezTo>
                  <a:pt x="598840" y="2345144"/>
                  <a:pt x="615662" y="2359399"/>
                  <a:pt x="611670" y="2384489"/>
                </a:cubicBezTo>
                <a:cubicBezTo>
                  <a:pt x="607679" y="2409579"/>
                  <a:pt x="623740" y="2422504"/>
                  <a:pt x="647309" y="2413000"/>
                </a:cubicBezTo>
                <a:cubicBezTo>
                  <a:pt x="670878" y="2403496"/>
                  <a:pt x="688460" y="2416517"/>
                  <a:pt x="686369" y="2441511"/>
                </a:cubicBezTo>
                <a:cubicBezTo>
                  <a:pt x="684279" y="2466506"/>
                  <a:pt x="701290" y="2478386"/>
                  <a:pt x="724384" y="2467171"/>
                </a:cubicBezTo>
                <a:cubicBezTo>
                  <a:pt x="747478" y="2455957"/>
                  <a:pt x="765630" y="2467171"/>
                  <a:pt x="765440" y="2493021"/>
                </a:cubicBezTo>
                <a:cubicBezTo>
                  <a:pt x="765250" y="2518871"/>
                  <a:pt x="783022" y="2528660"/>
                  <a:pt x="804976" y="2515830"/>
                </a:cubicBezTo>
                <a:cubicBezTo>
                  <a:pt x="826929" y="2503000"/>
                  <a:pt x="846222" y="2513074"/>
                  <a:pt x="847837" y="2538449"/>
                </a:cubicBezTo>
                <a:cubicBezTo>
                  <a:pt x="849453" y="2563824"/>
                  <a:pt x="868080" y="2572757"/>
                  <a:pt x="888988" y="2558217"/>
                </a:cubicBezTo>
                <a:cubicBezTo>
                  <a:pt x="909896" y="2543676"/>
                  <a:pt x="929854" y="2552514"/>
                  <a:pt x="933465" y="2577699"/>
                </a:cubicBezTo>
                <a:cubicBezTo>
                  <a:pt x="937077" y="2602884"/>
                  <a:pt x="956179" y="2610297"/>
                  <a:pt x="975852" y="2594331"/>
                </a:cubicBezTo>
                <a:cubicBezTo>
                  <a:pt x="995525" y="2578364"/>
                  <a:pt x="1016243" y="2585492"/>
                  <a:pt x="1021755" y="2610392"/>
                </a:cubicBezTo>
                <a:cubicBezTo>
                  <a:pt x="1027267" y="2635292"/>
                  <a:pt x="1046749" y="2641279"/>
                  <a:pt x="1065282" y="2623792"/>
                </a:cubicBezTo>
                <a:cubicBezTo>
                  <a:pt x="1083814" y="2606305"/>
                  <a:pt x="1104912" y="2612007"/>
                  <a:pt x="1112230" y="2636337"/>
                </a:cubicBezTo>
                <a:cubicBezTo>
                  <a:pt x="1119548" y="2660666"/>
                  <a:pt x="1139506" y="2665323"/>
                  <a:pt x="1156612" y="2646506"/>
                </a:cubicBezTo>
                <a:cubicBezTo>
                  <a:pt x="1173719" y="2627688"/>
                  <a:pt x="1195292" y="2631775"/>
                  <a:pt x="1204131" y="2655535"/>
                </a:cubicBezTo>
                <a:cubicBezTo>
                  <a:pt x="1212969" y="2679294"/>
                  <a:pt x="1233497" y="2682335"/>
                  <a:pt x="1249273" y="2662377"/>
                </a:cubicBezTo>
                <a:cubicBezTo>
                  <a:pt x="1265049" y="2642419"/>
                  <a:pt x="1286623" y="2644795"/>
                  <a:pt x="1297457" y="2667794"/>
                </a:cubicBezTo>
                <a:cubicBezTo>
                  <a:pt x="1308291" y="2690793"/>
                  <a:pt x="1328819" y="2692314"/>
                  <a:pt x="1342980" y="2671216"/>
                </a:cubicBezTo>
                <a:cubicBezTo>
                  <a:pt x="1357140" y="2650117"/>
                  <a:pt x="1378903" y="2650878"/>
                  <a:pt x="1391448" y="2673021"/>
                </a:cubicBezTo>
                <a:cubicBezTo>
                  <a:pt x="1403993" y="2695165"/>
                  <a:pt x="1424521" y="2695165"/>
                  <a:pt x="1437066" y="2673021"/>
                </a:cubicBezTo>
                <a:cubicBezTo>
                  <a:pt x="1449611" y="2650878"/>
                  <a:pt x="1471469" y="2650022"/>
                  <a:pt x="1485630" y="2671216"/>
                </a:cubicBezTo>
                <a:cubicBezTo>
                  <a:pt x="1499790" y="2692409"/>
                  <a:pt x="1520223" y="2690793"/>
                  <a:pt x="1531058" y="2667794"/>
                </a:cubicBezTo>
                <a:cubicBezTo>
                  <a:pt x="1541892" y="2644795"/>
                  <a:pt x="1563655" y="2642324"/>
                  <a:pt x="1579336" y="2662377"/>
                </a:cubicBezTo>
                <a:cubicBezTo>
                  <a:pt x="1595017" y="2682430"/>
                  <a:pt x="1615260" y="2679294"/>
                  <a:pt x="1624384" y="2655535"/>
                </a:cubicBezTo>
                <a:cubicBezTo>
                  <a:pt x="1633507" y="2631775"/>
                  <a:pt x="1654986" y="2627784"/>
                  <a:pt x="1671902" y="2646506"/>
                </a:cubicBezTo>
                <a:cubicBezTo>
                  <a:pt x="1688819" y="2665228"/>
                  <a:pt x="1709062" y="2660761"/>
                  <a:pt x="1716380" y="2636337"/>
                </a:cubicBezTo>
                <a:cubicBezTo>
                  <a:pt x="1723697" y="2611912"/>
                  <a:pt x="1744891" y="2606400"/>
                  <a:pt x="1763233" y="2623792"/>
                </a:cubicBezTo>
                <a:cubicBezTo>
                  <a:pt x="1781575" y="2641184"/>
                  <a:pt x="1801248" y="2635196"/>
                  <a:pt x="1806855" y="2610392"/>
                </a:cubicBezTo>
                <a:cubicBezTo>
                  <a:pt x="1812462" y="2585587"/>
                  <a:pt x="1832895" y="2578364"/>
                  <a:pt x="1852663" y="2594331"/>
                </a:cubicBezTo>
                <a:cubicBezTo>
                  <a:pt x="1872430" y="2610297"/>
                  <a:pt x="1891533" y="2602884"/>
                  <a:pt x="1895049" y="2577699"/>
                </a:cubicBezTo>
                <a:cubicBezTo>
                  <a:pt x="1898565" y="2552514"/>
                  <a:pt x="1918713" y="2543771"/>
                  <a:pt x="1939621" y="2558217"/>
                </a:cubicBezTo>
                <a:cubicBezTo>
                  <a:pt x="1960529" y="2572662"/>
                  <a:pt x="1978967" y="2563824"/>
                  <a:pt x="1980677" y="2538449"/>
                </a:cubicBezTo>
                <a:cubicBezTo>
                  <a:pt x="1982388" y="2513074"/>
                  <a:pt x="2001680" y="2502905"/>
                  <a:pt x="2023634" y="2515830"/>
                </a:cubicBezTo>
                <a:cubicBezTo>
                  <a:pt x="2045587" y="2528755"/>
                  <a:pt x="2063264" y="2518396"/>
                  <a:pt x="2063074" y="2493021"/>
                </a:cubicBezTo>
                <a:cubicBezTo>
                  <a:pt x="2062884" y="2467646"/>
                  <a:pt x="2081416" y="2455957"/>
                  <a:pt x="2104225" y="2467171"/>
                </a:cubicBezTo>
                <a:cubicBezTo>
                  <a:pt x="2127034" y="2478386"/>
                  <a:pt x="2143951" y="2467171"/>
                  <a:pt x="2142240" y="2441511"/>
                </a:cubicBezTo>
                <a:cubicBezTo>
                  <a:pt x="2140529" y="2415851"/>
                  <a:pt x="2157731" y="2403496"/>
                  <a:pt x="2181300" y="2413000"/>
                </a:cubicBezTo>
                <a:cubicBezTo>
                  <a:pt x="2204869" y="2422504"/>
                  <a:pt x="2220931" y="2409674"/>
                  <a:pt x="2216939" y="2384489"/>
                </a:cubicBezTo>
                <a:cubicBezTo>
                  <a:pt x="2212948" y="2359304"/>
                  <a:pt x="2229484" y="2345144"/>
                  <a:pt x="2253718" y="2352842"/>
                </a:cubicBezTo>
                <a:cubicBezTo>
                  <a:pt x="2277953" y="2360540"/>
                  <a:pt x="2293064" y="2346569"/>
                  <a:pt x="2287171" y="2321860"/>
                </a:cubicBezTo>
                <a:cubicBezTo>
                  <a:pt x="2281279" y="2297150"/>
                  <a:pt x="2296675" y="2281659"/>
                  <a:pt x="2321480" y="2287456"/>
                </a:cubicBezTo>
                <a:cubicBezTo>
                  <a:pt x="2346284" y="2293254"/>
                  <a:pt x="2360160" y="2277953"/>
                  <a:pt x="2352557" y="2254098"/>
                </a:cubicBezTo>
                <a:cubicBezTo>
                  <a:pt x="2344954" y="2230244"/>
                  <a:pt x="2359114" y="2213233"/>
                  <a:pt x="2384204" y="2217224"/>
                </a:cubicBezTo>
                <a:cubicBezTo>
                  <a:pt x="2409294" y="2221216"/>
                  <a:pt x="2422219" y="2205249"/>
                  <a:pt x="2412715" y="2181585"/>
                </a:cubicBezTo>
                <a:cubicBezTo>
                  <a:pt x="2403211" y="2157921"/>
                  <a:pt x="2416232" y="2140434"/>
                  <a:pt x="2441226" y="2142525"/>
                </a:cubicBezTo>
                <a:cubicBezTo>
                  <a:pt x="2466221" y="2144616"/>
                  <a:pt x="2478196" y="2127699"/>
                  <a:pt x="2466981" y="2104510"/>
                </a:cubicBezTo>
                <a:cubicBezTo>
                  <a:pt x="2455767" y="2081321"/>
                  <a:pt x="2466981" y="2063169"/>
                  <a:pt x="2492736" y="2063359"/>
                </a:cubicBezTo>
                <a:cubicBezTo>
                  <a:pt x="2518491" y="2063549"/>
                  <a:pt x="2528470" y="2045873"/>
                  <a:pt x="2515545" y="2023919"/>
                </a:cubicBezTo>
                <a:cubicBezTo>
                  <a:pt x="2502620" y="2001965"/>
                  <a:pt x="2512884" y="1982673"/>
                  <a:pt x="2538259" y="1980962"/>
                </a:cubicBezTo>
                <a:cubicBezTo>
                  <a:pt x="2563634" y="1979252"/>
                  <a:pt x="2572567" y="1960815"/>
                  <a:pt x="2558027" y="1939906"/>
                </a:cubicBezTo>
                <a:cubicBezTo>
                  <a:pt x="2543486" y="1918998"/>
                  <a:pt x="2552324" y="1898945"/>
                  <a:pt x="2577034" y="1895429"/>
                </a:cubicBezTo>
                <a:cubicBezTo>
                  <a:pt x="2601744" y="1891913"/>
                  <a:pt x="2609727" y="1872715"/>
                  <a:pt x="2593761" y="1852948"/>
                </a:cubicBezTo>
                <a:cubicBezTo>
                  <a:pt x="2577794" y="1833180"/>
                  <a:pt x="2584922" y="1812557"/>
                  <a:pt x="2609727" y="1807140"/>
                </a:cubicBezTo>
                <a:cubicBezTo>
                  <a:pt x="2634531" y="1801723"/>
                  <a:pt x="2640614" y="1782050"/>
                  <a:pt x="2623222" y="1763613"/>
                </a:cubicBezTo>
                <a:cubicBezTo>
                  <a:pt x="2605830" y="1745176"/>
                  <a:pt x="2611437" y="1723982"/>
                  <a:pt x="2635767" y="1716665"/>
                </a:cubicBezTo>
                <a:cubicBezTo>
                  <a:pt x="2660096" y="1709347"/>
                  <a:pt x="2664278" y="1689389"/>
                  <a:pt x="2645936" y="1672187"/>
                </a:cubicBezTo>
                <a:cubicBezTo>
                  <a:pt x="2627594" y="1654986"/>
                  <a:pt x="2631205" y="1633602"/>
                  <a:pt x="2654964" y="1624669"/>
                </a:cubicBezTo>
                <a:cubicBezTo>
                  <a:pt x="2678723" y="1615735"/>
                  <a:pt x="2681765" y="1595303"/>
                  <a:pt x="2661712" y="1579622"/>
                </a:cubicBezTo>
                <a:cubicBezTo>
                  <a:pt x="2641659" y="1563940"/>
                  <a:pt x="2644225" y="1542177"/>
                  <a:pt x="2667129" y="1531343"/>
                </a:cubicBezTo>
                <a:cubicBezTo>
                  <a:pt x="2690033" y="1520509"/>
                  <a:pt x="2692029" y="1499600"/>
                  <a:pt x="2670550" y="1485440"/>
                </a:cubicBezTo>
                <a:close/>
                <a:moveTo>
                  <a:pt x="416750" y="829685"/>
                </a:moveTo>
                <a:cubicBezTo>
                  <a:pt x="420529" y="831863"/>
                  <a:pt x="421827" y="836693"/>
                  <a:pt x="419648" y="840472"/>
                </a:cubicBezTo>
                <a:cubicBezTo>
                  <a:pt x="417470" y="844251"/>
                  <a:pt x="412641" y="845549"/>
                  <a:pt x="408862" y="843371"/>
                </a:cubicBezTo>
                <a:cubicBezTo>
                  <a:pt x="405083" y="841192"/>
                  <a:pt x="403785" y="836363"/>
                  <a:pt x="405963" y="832584"/>
                </a:cubicBezTo>
                <a:cubicBezTo>
                  <a:pt x="408141" y="828805"/>
                  <a:pt x="412971" y="827507"/>
                  <a:pt x="416750" y="829685"/>
                </a:cubicBezTo>
                <a:close/>
                <a:moveTo>
                  <a:pt x="413709" y="785873"/>
                </a:moveTo>
                <a:cubicBezTo>
                  <a:pt x="410817" y="790626"/>
                  <a:pt x="404620" y="792136"/>
                  <a:pt x="399866" y="789244"/>
                </a:cubicBezTo>
                <a:cubicBezTo>
                  <a:pt x="399791" y="789199"/>
                  <a:pt x="399717" y="789152"/>
                  <a:pt x="399643" y="789104"/>
                </a:cubicBezTo>
                <a:cubicBezTo>
                  <a:pt x="394806" y="786251"/>
                  <a:pt x="393197" y="780017"/>
                  <a:pt x="396050" y="775179"/>
                </a:cubicBezTo>
                <a:cubicBezTo>
                  <a:pt x="398903" y="770342"/>
                  <a:pt x="405138" y="768733"/>
                  <a:pt x="409975" y="771586"/>
                </a:cubicBezTo>
                <a:cubicBezTo>
                  <a:pt x="410146" y="771687"/>
                  <a:pt x="410313" y="771792"/>
                  <a:pt x="410477" y="771903"/>
                </a:cubicBezTo>
                <a:cubicBezTo>
                  <a:pt x="415317" y="774753"/>
                  <a:pt x="416929" y="780986"/>
                  <a:pt x="414079" y="785825"/>
                </a:cubicBezTo>
                <a:cubicBezTo>
                  <a:pt x="414051" y="785873"/>
                  <a:pt x="414023" y="785921"/>
                  <a:pt x="413994" y="785968"/>
                </a:cubicBezTo>
                <a:close/>
                <a:moveTo>
                  <a:pt x="375694" y="905905"/>
                </a:moveTo>
                <a:cubicBezTo>
                  <a:pt x="379753" y="907485"/>
                  <a:pt x="381763" y="912058"/>
                  <a:pt x="380183" y="916117"/>
                </a:cubicBezTo>
                <a:cubicBezTo>
                  <a:pt x="378602" y="920177"/>
                  <a:pt x="374030" y="922187"/>
                  <a:pt x="369970" y="920606"/>
                </a:cubicBezTo>
                <a:cubicBezTo>
                  <a:pt x="369583" y="920455"/>
                  <a:pt x="369209" y="920275"/>
                  <a:pt x="368851" y="920065"/>
                </a:cubicBezTo>
                <a:cubicBezTo>
                  <a:pt x="364944" y="918260"/>
                  <a:pt x="363240" y="913629"/>
                  <a:pt x="365046" y="909722"/>
                </a:cubicBezTo>
                <a:cubicBezTo>
                  <a:pt x="365078" y="909653"/>
                  <a:pt x="365111" y="909584"/>
                  <a:pt x="365145" y="909516"/>
                </a:cubicBezTo>
                <a:cubicBezTo>
                  <a:pt x="366995" y="905572"/>
                  <a:pt x="371692" y="903875"/>
                  <a:pt x="375636" y="905725"/>
                </a:cubicBezTo>
                <a:cubicBezTo>
                  <a:pt x="375817" y="905810"/>
                  <a:pt x="375995" y="905901"/>
                  <a:pt x="376169" y="906000"/>
                </a:cubicBezTo>
                <a:close/>
                <a:moveTo>
                  <a:pt x="365050" y="848883"/>
                </a:moveTo>
                <a:cubicBezTo>
                  <a:pt x="370032" y="851474"/>
                  <a:pt x="371971" y="857613"/>
                  <a:pt x="369380" y="862596"/>
                </a:cubicBezTo>
                <a:cubicBezTo>
                  <a:pt x="366789" y="867579"/>
                  <a:pt x="360649" y="869518"/>
                  <a:pt x="355667" y="866927"/>
                </a:cubicBezTo>
                <a:cubicBezTo>
                  <a:pt x="350684" y="864336"/>
                  <a:pt x="348745" y="858196"/>
                  <a:pt x="351336" y="853213"/>
                </a:cubicBezTo>
                <a:cubicBezTo>
                  <a:pt x="351345" y="853195"/>
                  <a:pt x="351355" y="853177"/>
                  <a:pt x="351364" y="853159"/>
                </a:cubicBezTo>
                <a:cubicBezTo>
                  <a:pt x="353791" y="848094"/>
                  <a:pt x="359864" y="845956"/>
                  <a:pt x="364929" y="848382"/>
                </a:cubicBezTo>
                <a:cubicBezTo>
                  <a:pt x="365131" y="848479"/>
                  <a:pt x="365330" y="848583"/>
                  <a:pt x="365525" y="848693"/>
                </a:cubicBezTo>
                <a:close/>
                <a:moveTo>
                  <a:pt x="337679" y="793286"/>
                </a:moveTo>
                <a:cubicBezTo>
                  <a:pt x="341481" y="786512"/>
                  <a:pt x="350055" y="784103"/>
                  <a:pt x="356829" y="787906"/>
                </a:cubicBezTo>
                <a:cubicBezTo>
                  <a:pt x="363603" y="791708"/>
                  <a:pt x="366012" y="800282"/>
                  <a:pt x="362209" y="807056"/>
                </a:cubicBezTo>
                <a:cubicBezTo>
                  <a:pt x="358407" y="813830"/>
                  <a:pt x="349833" y="816238"/>
                  <a:pt x="343059" y="812436"/>
                </a:cubicBezTo>
                <a:cubicBezTo>
                  <a:pt x="342976" y="812389"/>
                  <a:pt x="342893" y="812342"/>
                  <a:pt x="342811" y="812293"/>
                </a:cubicBezTo>
                <a:cubicBezTo>
                  <a:pt x="336225" y="808277"/>
                  <a:pt x="334140" y="799683"/>
                  <a:pt x="338154" y="793096"/>
                </a:cubicBezTo>
                <a:close/>
                <a:moveTo>
                  <a:pt x="340625" y="985166"/>
                </a:moveTo>
                <a:cubicBezTo>
                  <a:pt x="344648" y="986697"/>
                  <a:pt x="346667" y="991199"/>
                  <a:pt x="345136" y="995221"/>
                </a:cubicBezTo>
                <a:cubicBezTo>
                  <a:pt x="345122" y="995259"/>
                  <a:pt x="345107" y="995297"/>
                  <a:pt x="345092" y="995335"/>
                </a:cubicBezTo>
                <a:cubicBezTo>
                  <a:pt x="343500" y="999412"/>
                  <a:pt x="338921" y="1001447"/>
                  <a:pt x="334828" y="999896"/>
                </a:cubicBezTo>
                <a:cubicBezTo>
                  <a:pt x="330760" y="998295"/>
                  <a:pt x="328760" y="993700"/>
                  <a:pt x="330361" y="989632"/>
                </a:cubicBezTo>
                <a:cubicBezTo>
                  <a:pt x="331962" y="985565"/>
                  <a:pt x="336557" y="983565"/>
                  <a:pt x="340625" y="985166"/>
                </a:cubicBezTo>
                <a:close/>
                <a:moveTo>
                  <a:pt x="325799" y="928904"/>
                </a:moveTo>
                <a:cubicBezTo>
                  <a:pt x="330942" y="931161"/>
                  <a:pt x="333281" y="937160"/>
                  <a:pt x="331023" y="942302"/>
                </a:cubicBezTo>
                <a:cubicBezTo>
                  <a:pt x="328766" y="947445"/>
                  <a:pt x="322767" y="949784"/>
                  <a:pt x="317624" y="947526"/>
                </a:cubicBezTo>
                <a:cubicBezTo>
                  <a:pt x="312483" y="945269"/>
                  <a:pt x="310144" y="939273"/>
                  <a:pt x="312399" y="934131"/>
                </a:cubicBezTo>
                <a:cubicBezTo>
                  <a:pt x="314393" y="928937"/>
                  <a:pt x="320220" y="926342"/>
                  <a:pt x="325414" y="928336"/>
                </a:cubicBezTo>
                <a:cubicBezTo>
                  <a:pt x="325707" y="928449"/>
                  <a:pt x="325994" y="928575"/>
                  <a:pt x="326275" y="928714"/>
                </a:cubicBezTo>
                <a:close/>
                <a:moveTo>
                  <a:pt x="306792" y="1747742"/>
                </a:moveTo>
                <a:cubicBezTo>
                  <a:pt x="310965" y="1746456"/>
                  <a:pt x="315390" y="1748796"/>
                  <a:pt x="316676" y="1752969"/>
                </a:cubicBezTo>
                <a:cubicBezTo>
                  <a:pt x="317962" y="1757142"/>
                  <a:pt x="315622" y="1761567"/>
                  <a:pt x="311449" y="1762853"/>
                </a:cubicBezTo>
                <a:cubicBezTo>
                  <a:pt x="307276" y="1764139"/>
                  <a:pt x="302851" y="1761798"/>
                  <a:pt x="301565" y="1757625"/>
                </a:cubicBezTo>
                <a:cubicBezTo>
                  <a:pt x="300279" y="1753453"/>
                  <a:pt x="302619" y="1749028"/>
                  <a:pt x="306792" y="1747742"/>
                </a:cubicBezTo>
                <a:close/>
                <a:moveTo>
                  <a:pt x="301280" y="1071744"/>
                </a:moveTo>
                <a:cubicBezTo>
                  <a:pt x="302380" y="1067529"/>
                  <a:pt x="306688" y="1065003"/>
                  <a:pt x="310904" y="1066103"/>
                </a:cubicBezTo>
                <a:cubicBezTo>
                  <a:pt x="315119" y="1067203"/>
                  <a:pt x="317645" y="1071512"/>
                  <a:pt x="316545" y="1075727"/>
                </a:cubicBezTo>
                <a:cubicBezTo>
                  <a:pt x="315445" y="1079942"/>
                  <a:pt x="311136" y="1082468"/>
                  <a:pt x="306921" y="1081368"/>
                </a:cubicBezTo>
                <a:cubicBezTo>
                  <a:pt x="306782" y="1081332"/>
                  <a:pt x="306644" y="1081292"/>
                  <a:pt x="306507" y="1081248"/>
                </a:cubicBezTo>
                <a:cubicBezTo>
                  <a:pt x="302763" y="1079632"/>
                  <a:pt x="300868" y="1075430"/>
                  <a:pt x="302135" y="1071554"/>
                </a:cubicBezTo>
                <a:close/>
                <a:moveTo>
                  <a:pt x="294627" y="875208"/>
                </a:moveTo>
                <a:cubicBezTo>
                  <a:pt x="298129" y="868332"/>
                  <a:pt x="306541" y="865597"/>
                  <a:pt x="313416" y="869099"/>
                </a:cubicBezTo>
                <a:cubicBezTo>
                  <a:pt x="320292" y="872600"/>
                  <a:pt x="323027" y="881012"/>
                  <a:pt x="319525" y="887888"/>
                </a:cubicBezTo>
                <a:cubicBezTo>
                  <a:pt x="316112" y="894590"/>
                  <a:pt x="308005" y="897387"/>
                  <a:pt x="301185" y="894215"/>
                </a:cubicBezTo>
                <a:cubicBezTo>
                  <a:pt x="294189" y="890961"/>
                  <a:pt x="291155" y="882652"/>
                  <a:pt x="294409" y="875656"/>
                </a:cubicBezTo>
                <a:cubicBezTo>
                  <a:pt x="294479" y="875506"/>
                  <a:pt x="294552" y="875356"/>
                  <a:pt x="294627" y="875208"/>
                </a:cubicBezTo>
                <a:close/>
                <a:moveTo>
                  <a:pt x="292822" y="1011301"/>
                </a:moveTo>
                <a:cubicBezTo>
                  <a:pt x="298181" y="1013149"/>
                  <a:pt x="301027" y="1018991"/>
                  <a:pt x="299178" y="1024350"/>
                </a:cubicBezTo>
                <a:cubicBezTo>
                  <a:pt x="297330" y="1029709"/>
                  <a:pt x="291488" y="1032555"/>
                  <a:pt x="286129" y="1030707"/>
                </a:cubicBezTo>
                <a:cubicBezTo>
                  <a:pt x="280770" y="1028859"/>
                  <a:pt x="277924" y="1023016"/>
                  <a:pt x="279772" y="1017657"/>
                </a:cubicBezTo>
                <a:cubicBezTo>
                  <a:pt x="279782" y="1017629"/>
                  <a:pt x="279792" y="1017601"/>
                  <a:pt x="279802" y="1017573"/>
                </a:cubicBezTo>
                <a:cubicBezTo>
                  <a:pt x="281663" y="1012219"/>
                  <a:pt x="287513" y="1009388"/>
                  <a:pt x="292867" y="1011249"/>
                </a:cubicBezTo>
                <a:cubicBezTo>
                  <a:pt x="292915" y="1011266"/>
                  <a:pt x="292964" y="1011283"/>
                  <a:pt x="293012" y="1011301"/>
                </a:cubicBezTo>
                <a:close/>
                <a:moveTo>
                  <a:pt x="285599" y="1663919"/>
                </a:moveTo>
                <a:cubicBezTo>
                  <a:pt x="289893" y="1662922"/>
                  <a:pt x="294184" y="1665594"/>
                  <a:pt x="295181" y="1669889"/>
                </a:cubicBezTo>
                <a:cubicBezTo>
                  <a:pt x="296179" y="1674183"/>
                  <a:pt x="293507" y="1678473"/>
                  <a:pt x="289212" y="1679471"/>
                </a:cubicBezTo>
                <a:cubicBezTo>
                  <a:pt x="284917" y="1680469"/>
                  <a:pt x="280627" y="1677796"/>
                  <a:pt x="279629" y="1673502"/>
                </a:cubicBezTo>
                <a:cubicBezTo>
                  <a:pt x="279623" y="1673476"/>
                  <a:pt x="279617" y="1673449"/>
                  <a:pt x="279611" y="1673423"/>
                </a:cubicBezTo>
                <a:cubicBezTo>
                  <a:pt x="278679" y="1669114"/>
                  <a:pt x="281417" y="1664865"/>
                  <a:pt x="285726" y="1663932"/>
                </a:cubicBezTo>
                <a:cubicBezTo>
                  <a:pt x="285747" y="1663928"/>
                  <a:pt x="285768" y="1663923"/>
                  <a:pt x="285789" y="1663919"/>
                </a:cubicBezTo>
                <a:close/>
                <a:moveTo>
                  <a:pt x="279421" y="1155567"/>
                </a:moveTo>
                <a:cubicBezTo>
                  <a:pt x="280455" y="1151341"/>
                  <a:pt x="284681" y="1148721"/>
                  <a:pt x="288925" y="1149674"/>
                </a:cubicBezTo>
                <a:cubicBezTo>
                  <a:pt x="293180" y="1150609"/>
                  <a:pt x="295872" y="1154816"/>
                  <a:pt x="294937" y="1159071"/>
                </a:cubicBezTo>
                <a:cubicBezTo>
                  <a:pt x="294929" y="1159107"/>
                  <a:pt x="294921" y="1159143"/>
                  <a:pt x="294912" y="1159178"/>
                </a:cubicBezTo>
                <a:cubicBezTo>
                  <a:pt x="294374" y="1163554"/>
                  <a:pt x="290390" y="1166665"/>
                  <a:pt x="286015" y="1166127"/>
                </a:cubicBezTo>
                <a:cubicBezTo>
                  <a:pt x="281639" y="1165589"/>
                  <a:pt x="278527" y="1161605"/>
                  <a:pt x="279066" y="1157229"/>
                </a:cubicBezTo>
                <a:cubicBezTo>
                  <a:pt x="279131" y="1156696"/>
                  <a:pt x="279250" y="1156171"/>
                  <a:pt x="279421" y="1155662"/>
                </a:cubicBezTo>
                <a:close/>
                <a:moveTo>
                  <a:pt x="257468" y="960361"/>
                </a:moveTo>
                <a:cubicBezTo>
                  <a:pt x="260310" y="953188"/>
                  <a:pt x="268429" y="949677"/>
                  <a:pt x="275602" y="952519"/>
                </a:cubicBezTo>
                <a:cubicBezTo>
                  <a:pt x="282775" y="955361"/>
                  <a:pt x="286286" y="963479"/>
                  <a:pt x="283444" y="970653"/>
                </a:cubicBezTo>
                <a:cubicBezTo>
                  <a:pt x="280609" y="977808"/>
                  <a:pt x="272521" y="981323"/>
                  <a:pt x="265356" y="978513"/>
                </a:cubicBezTo>
                <a:cubicBezTo>
                  <a:pt x="258230" y="975614"/>
                  <a:pt x="254788" y="967499"/>
                  <a:pt x="257658" y="960361"/>
                </a:cubicBezTo>
                <a:close/>
                <a:moveTo>
                  <a:pt x="269347" y="1328724"/>
                </a:moveTo>
                <a:cubicBezTo>
                  <a:pt x="269033" y="1333080"/>
                  <a:pt x="265246" y="1336357"/>
                  <a:pt x="260889" y="1336042"/>
                </a:cubicBezTo>
                <a:cubicBezTo>
                  <a:pt x="256533" y="1335727"/>
                  <a:pt x="253256" y="1331940"/>
                  <a:pt x="253571" y="1327584"/>
                </a:cubicBezTo>
                <a:cubicBezTo>
                  <a:pt x="253974" y="1323232"/>
                  <a:pt x="257764" y="1319990"/>
                  <a:pt x="262125" y="1320266"/>
                </a:cubicBezTo>
                <a:cubicBezTo>
                  <a:pt x="266474" y="1320516"/>
                  <a:pt x="269797" y="1324245"/>
                  <a:pt x="269546" y="1328594"/>
                </a:cubicBezTo>
                <a:cubicBezTo>
                  <a:pt x="269544" y="1328638"/>
                  <a:pt x="269541" y="1328681"/>
                  <a:pt x="269538" y="1328724"/>
                </a:cubicBezTo>
                <a:close/>
                <a:moveTo>
                  <a:pt x="263360" y="1241100"/>
                </a:moveTo>
                <a:cubicBezTo>
                  <a:pt x="263863" y="1236773"/>
                  <a:pt x="267778" y="1233672"/>
                  <a:pt x="272106" y="1234175"/>
                </a:cubicBezTo>
                <a:cubicBezTo>
                  <a:pt x="276433" y="1234677"/>
                  <a:pt x="279534" y="1238593"/>
                  <a:pt x="279031" y="1242920"/>
                </a:cubicBezTo>
                <a:cubicBezTo>
                  <a:pt x="279009" y="1243106"/>
                  <a:pt x="278981" y="1243292"/>
                  <a:pt x="278946" y="1243476"/>
                </a:cubicBezTo>
                <a:cubicBezTo>
                  <a:pt x="278444" y="1247803"/>
                  <a:pt x="274528" y="1250904"/>
                  <a:pt x="270201" y="1250401"/>
                </a:cubicBezTo>
                <a:cubicBezTo>
                  <a:pt x="265873" y="1249899"/>
                  <a:pt x="262773" y="1245983"/>
                  <a:pt x="263275" y="1241656"/>
                </a:cubicBezTo>
                <a:cubicBezTo>
                  <a:pt x="263297" y="1241470"/>
                  <a:pt x="263325" y="1241284"/>
                  <a:pt x="263360" y="1241100"/>
                </a:cubicBezTo>
                <a:close/>
                <a:moveTo>
                  <a:pt x="266211" y="1414542"/>
                </a:moveTo>
                <a:cubicBezTo>
                  <a:pt x="266211" y="1418899"/>
                  <a:pt x="262680" y="1422430"/>
                  <a:pt x="258323" y="1422430"/>
                </a:cubicBezTo>
                <a:cubicBezTo>
                  <a:pt x="253967" y="1422430"/>
                  <a:pt x="250435" y="1418899"/>
                  <a:pt x="250435" y="1414542"/>
                </a:cubicBezTo>
                <a:cubicBezTo>
                  <a:pt x="250435" y="1410186"/>
                  <a:pt x="253967" y="1406654"/>
                  <a:pt x="258323" y="1406654"/>
                </a:cubicBezTo>
                <a:cubicBezTo>
                  <a:pt x="262643" y="1406706"/>
                  <a:pt x="266117" y="1410223"/>
                  <a:pt x="266116" y="1414542"/>
                </a:cubicBezTo>
                <a:close/>
                <a:moveTo>
                  <a:pt x="253476" y="1194817"/>
                </a:moveTo>
                <a:cubicBezTo>
                  <a:pt x="252441" y="1200337"/>
                  <a:pt x="247126" y="1203972"/>
                  <a:pt x="241607" y="1202936"/>
                </a:cubicBezTo>
                <a:cubicBezTo>
                  <a:pt x="236087" y="1201901"/>
                  <a:pt x="232452" y="1196587"/>
                  <a:pt x="233487" y="1191067"/>
                </a:cubicBezTo>
                <a:cubicBezTo>
                  <a:pt x="234519" y="1185568"/>
                  <a:pt x="239799" y="1181935"/>
                  <a:pt x="245303" y="1182937"/>
                </a:cubicBezTo>
                <a:cubicBezTo>
                  <a:pt x="250889" y="1183903"/>
                  <a:pt x="254635" y="1189213"/>
                  <a:pt x="253669" y="1194799"/>
                </a:cubicBezTo>
                <a:cubicBezTo>
                  <a:pt x="253668" y="1194805"/>
                  <a:pt x="253667" y="1194811"/>
                  <a:pt x="253666" y="1194817"/>
                </a:cubicBezTo>
                <a:close/>
                <a:moveTo>
                  <a:pt x="240266" y="1282156"/>
                </a:moveTo>
                <a:cubicBezTo>
                  <a:pt x="239930" y="1287762"/>
                  <a:pt x="235112" y="1292034"/>
                  <a:pt x="229506" y="1291697"/>
                </a:cubicBezTo>
                <a:cubicBezTo>
                  <a:pt x="229354" y="1291688"/>
                  <a:pt x="229203" y="1291676"/>
                  <a:pt x="229052" y="1291660"/>
                </a:cubicBezTo>
                <a:cubicBezTo>
                  <a:pt x="223445" y="1291013"/>
                  <a:pt x="219411" y="1285961"/>
                  <a:pt x="220023" y="1280350"/>
                </a:cubicBezTo>
                <a:cubicBezTo>
                  <a:pt x="220666" y="1274771"/>
                  <a:pt x="225710" y="1270769"/>
                  <a:pt x="231289" y="1271412"/>
                </a:cubicBezTo>
                <a:cubicBezTo>
                  <a:pt x="231304" y="1271413"/>
                  <a:pt x="231318" y="1271415"/>
                  <a:pt x="231333" y="1271417"/>
                </a:cubicBezTo>
                <a:cubicBezTo>
                  <a:pt x="236814" y="1271871"/>
                  <a:pt x="240894" y="1276674"/>
                  <a:pt x="240456" y="1282156"/>
                </a:cubicBezTo>
                <a:close/>
                <a:moveTo>
                  <a:pt x="223920" y="1359706"/>
                </a:moveTo>
                <a:cubicBezTo>
                  <a:pt x="229532" y="1359928"/>
                  <a:pt x="233901" y="1364657"/>
                  <a:pt x="233679" y="1370269"/>
                </a:cubicBezTo>
                <a:cubicBezTo>
                  <a:pt x="233458" y="1375880"/>
                  <a:pt x="228729" y="1380250"/>
                  <a:pt x="223117" y="1380028"/>
                </a:cubicBezTo>
                <a:cubicBezTo>
                  <a:pt x="217505" y="1379806"/>
                  <a:pt x="213136" y="1375078"/>
                  <a:pt x="213357" y="1369466"/>
                </a:cubicBezTo>
                <a:cubicBezTo>
                  <a:pt x="213361" y="1369380"/>
                  <a:pt x="213365" y="1369295"/>
                  <a:pt x="213371" y="1369210"/>
                </a:cubicBezTo>
                <a:cubicBezTo>
                  <a:pt x="213727" y="1363627"/>
                  <a:pt x="218526" y="1359381"/>
                  <a:pt x="224110" y="1359706"/>
                </a:cubicBezTo>
                <a:close/>
                <a:moveTo>
                  <a:pt x="223160" y="1448756"/>
                </a:moveTo>
                <a:cubicBezTo>
                  <a:pt x="228764" y="1448393"/>
                  <a:pt x="233602" y="1452642"/>
                  <a:pt x="233965" y="1458246"/>
                </a:cubicBezTo>
                <a:cubicBezTo>
                  <a:pt x="234328" y="1463850"/>
                  <a:pt x="230079" y="1468688"/>
                  <a:pt x="224474" y="1469051"/>
                </a:cubicBezTo>
                <a:cubicBezTo>
                  <a:pt x="218870" y="1469414"/>
                  <a:pt x="214032" y="1465165"/>
                  <a:pt x="213669" y="1459561"/>
                </a:cubicBezTo>
                <a:cubicBezTo>
                  <a:pt x="213664" y="1459475"/>
                  <a:pt x="213659" y="1459390"/>
                  <a:pt x="213656" y="1459305"/>
                </a:cubicBezTo>
                <a:cubicBezTo>
                  <a:pt x="213441" y="1453723"/>
                  <a:pt x="217769" y="1449013"/>
                  <a:pt x="223350" y="1448756"/>
                </a:cubicBezTo>
                <a:close/>
                <a:moveTo>
                  <a:pt x="229052" y="1537615"/>
                </a:moveTo>
                <a:cubicBezTo>
                  <a:pt x="234690" y="1537024"/>
                  <a:pt x="239739" y="1541116"/>
                  <a:pt x="240330" y="1546754"/>
                </a:cubicBezTo>
                <a:cubicBezTo>
                  <a:pt x="240342" y="1546875"/>
                  <a:pt x="240353" y="1546997"/>
                  <a:pt x="240361" y="1547119"/>
                </a:cubicBezTo>
                <a:cubicBezTo>
                  <a:pt x="240991" y="1552709"/>
                  <a:pt x="236970" y="1557751"/>
                  <a:pt x="231380" y="1558381"/>
                </a:cubicBezTo>
                <a:cubicBezTo>
                  <a:pt x="225790" y="1559010"/>
                  <a:pt x="220748" y="1554990"/>
                  <a:pt x="220118" y="1549400"/>
                </a:cubicBezTo>
                <a:cubicBezTo>
                  <a:pt x="219251" y="1543798"/>
                  <a:pt x="223088" y="1538553"/>
                  <a:pt x="228690" y="1537685"/>
                </a:cubicBezTo>
                <a:cubicBezTo>
                  <a:pt x="228873" y="1537657"/>
                  <a:pt x="229057" y="1537633"/>
                  <a:pt x="229242" y="1537615"/>
                </a:cubicBezTo>
                <a:close/>
                <a:moveTo>
                  <a:pt x="241597" y="1625809"/>
                </a:moveTo>
                <a:cubicBezTo>
                  <a:pt x="247134" y="1624760"/>
                  <a:pt x="252474" y="1628398"/>
                  <a:pt x="253524" y="1633935"/>
                </a:cubicBezTo>
                <a:cubicBezTo>
                  <a:pt x="254574" y="1639472"/>
                  <a:pt x="250936" y="1644812"/>
                  <a:pt x="245398" y="1645862"/>
                </a:cubicBezTo>
                <a:cubicBezTo>
                  <a:pt x="239861" y="1646912"/>
                  <a:pt x="234521" y="1643274"/>
                  <a:pt x="233471" y="1637737"/>
                </a:cubicBezTo>
                <a:cubicBezTo>
                  <a:pt x="232421" y="1632199"/>
                  <a:pt x="236059" y="1626859"/>
                  <a:pt x="241597" y="1625809"/>
                </a:cubicBezTo>
                <a:close/>
                <a:moveTo>
                  <a:pt x="253856" y="1501596"/>
                </a:moveTo>
                <a:cubicBezTo>
                  <a:pt x="253531" y="1497252"/>
                  <a:pt x="256789" y="1493466"/>
                  <a:pt x="261133" y="1493141"/>
                </a:cubicBezTo>
                <a:cubicBezTo>
                  <a:pt x="261147" y="1493140"/>
                  <a:pt x="261161" y="1493139"/>
                  <a:pt x="261174" y="1493138"/>
                </a:cubicBezTo>
                <a:cubicBezTo>
                  <a:pt x="265462" y="1492760"/>
                  <a:pt x="269243" y="1495929"/>
                  <a:pt x="269621" y="1500217"/>
                </a:cubicBezTo>
                <a:cubicBezTo>
                  <a:pt x="269625" y="1500265"/>
                  <a:pt x="269629" y="1500313"/>
                  <a:pt x="269633" y="1500361"/>
                </a:cubicBezTo>
                <a:cubicBezTo>
                  <a:pt x="269908" y="1504722"/>
                  <a:pt x="266666" y="1508511"/>
                  <a:pt x="262315" y="1508914"/>
                </a:cubicBezTo>
                <a:cubicBezTo>
                  <a:pt x="257972" y="1509187"/>
                  <a:pt x="254210" y="1505933"/>
                  <a:pt x="253856" y="1501596"/>
                </a:cubicBezTo>
                <a:close/>
                <a:moveTo>
                  <a:pt x="270298" y="1579051"/>
                </a:moveTo>
                <a:cubicBezTo>
                  <a:pt x="274625" y="1578549"/>
                  <a:pt x="278541" y="1581649"/>
                  <a:pt x="279043" y="1585977"/>
                </a:cubicBezTo>
                <a:cubicBezTo>
                  <a:pt x="279521" y="1590087"/>
                  <a:pt x="276740" y="1593868"/>
                  <a:pt x="272674" y="1594637"/>
                </a:cubicBezTo>
                <a:cubicBezTo>
                  <a:pt x="268393" y="1595447"/>
                  <a:pt x="264267" y="1592633"/>
                  <a:pt x="263457" y="1588352"/>
                </a:cubicBezTo>
                <a:cubicBezTo>
                  <a:pt x="262648" y="1584072"/>
                  <a:pt x="265461" y="1579945"/>
                  <a:pt x="269742" y="1579136"/>
                </a:cubicBezTo>
                <a:cubicBezTo>
                  <a:pt x="269926" y="1579101"/>
                  <a:pt x="270112" y="1579073"/>
                  <a:pt x="270298" y="1579051"/>
                </a:cubicBezTo>
                <a:close/>
                <a:moveTo>
                  <a:pt x="266116" y="1096264"/>
                </a:moveTo>
                <a:cubicBezTo>
                  <a:pt x="271543" y="1097711"/>
                  <a:pt x="274769" y="1103282"/>
                  <a:pt x="273322" y="1108709"/>
                </a:cubicBezTo>
                <a:cubicBezTo>
                  <a:pt x="271876" y="1114136"/>
                  <a:pt x="266304" y="1117362"/>
                  <a:pt x="260877" y="1115915"/>
                </a:cubicBezTo>
                <a:cubicBezTo>
                  <a:pt x="255457" y="1114470"/>
                  <a:pt x="252231" y="1108909"/>
                  <a:pt x="253666" y="1103487"/>
                </a:cubicBezTo>
                <a:cubicBezTo>
                  <a:pt x="255039" y="1098095"/>
                  <a:pt x="260523" y="1094837"/>
                  <a:pt x="265915" y="1096210"/>
                </a:cubicBezTo>
                <a:cubicBezTo>
                  <a:pt x="265982" y="1096227"/>
                  <a:pt x="266049" y="1096245"/>
                  <a:pt x="266116" y="1096264"/>
                </a:cubicBezTo>
                <a:close/>
                <a:moveTo>
                  <a:pt x="227056" y="1048080"/>
                </a:moveTo>
                <a:cubicBezTo>
                  <a:pt x="229263" y="1040632"/>
                  <a:pt x="237091" y="1036384"/>
                  <a:pt x="244538" y="1038591"/>
                </a:cubicBezTo>
                <a:cubicBezTo>
                  <a:pt x="251986" y="1040798"/>
                  <a:pt x="256235" y="1048626"/>
                  <a:pt x="254027" y="1056073"/>
                </a:cubicBezTo>
                <a:cubicBezTo>
                  <a:pt x="251822" y="1063516"/>
                  <a:pt x="244004" y="1067764"/>
                  <a:pt x="236560" y="1065567"/>
                </a:cubicBezTo>
                <a:cubicBezTo>
                  <a:pt x="229131" y="1063481"/>
                  <a:pt x="224800" y="1055769"/>
                  <a:pt x="226885" y="1048340"/>
                </a:cubicBezTo>
                <a:cubicBezTo>
                  <a:pt x="226910" y="1048253"/>
                  <a:pt x="226935" y="1048166"/>
                  <a:pt x="226961" y="1048080"/>
                </a:cubicBezTo>
                <a:close/>
                <a:moveTo>
                  <a:pt x="203012" y="1137795"/>
                </a:moveTo>
                <a:cubicBezTo>
                  <a:pt x="204733" y="1130220"/>
                  <a:pt x="212270" y="1125475"/>
                  <a:pt x="219845" y="1127196"/>
                </a:cubicBezTo>
                <a:cubicBezTo>
                  <a:pt x="227420" y="1128918"/>
                  <a:pt x="232165" y="1136454"/>
                  <a:pt x="230443" y="1144029"/>
                </a:cubicBezTo>
                <a:cubicBezTo>
                  <a:pt x="228722" y="1151604"/>
                  <a:pt x="221185" y="1156349"/>
                  <a:pt x="213610" y="1154628"/>
                </a:cubicBezTo>
                <a:cubicBezTo>
                  <a:pt x="213594" y="1154624"/>
                  <a:pt x="213577" y="1154620"/>
                  <a:pt x="213561" y="1154616"/>
                </a:cubicBezTo>
                <a:cubicBezTo>
                  <a:pt x="205981" y="1152918"/>
                  <a:pt x="201213" y="1145395"/>
                  <a:pt x="202912" y="1137815"/>
                </a:cubicBezTo>
                <a:cubicBezTo>
                  <a:pt x="202914" y="1137808"/>
                  <a:pt x="202915" y="1137802"/>
                  <a:pt x="202917" y="1137795"/>
                </a:cubicBezTo>
                <a:close/>
                <a:moveTo>
                  <a:pt x="185810" y="1229125"/>
                </a:moveTo>
                <a:cubicBezTo>
                  <a:pt x="186958" y="1221496"/>
                  <a:pt x="194074" y="1216241"/>
                  <a:pt x="201703" y="1217389"/>
                </a:cubicBezTo>
                <a:cubicBezTo>
                  <a:pt x="209333" y="1218537"/>
                  <a:pt x="214588" y="1225652"/>
                  <a:pt x="213440" y="1233282"/>
                </a:cubicBezTo>
                <a:cubicBezTo>
                  <a:pt x="212292" y="1240912"/>
                  <a:pt x="205176" y="1246166"/>
                  <a:pt x="197547" y="1245019"/>
                </a:cubicBezTo>
                <a:cubicBezTo>
                  <a:pt x="197499" y="1245012"/>
                  <a:pt x="197452" y="1245004"/>
                  <a:pt x="197405" y="1244996"/>
                </a:cubicBezTo>
                <a:cubicBezTo>
                  <a:pt x="189804" y="1243825"/>
                  <a:pt x="184579" y="1236731"/>
                  <a:pt x="185715" y="1229125"/>
                </a:cubicBezTo>
                <a:close/>
                <a:moveTo>
                  <a:pt x="175261" y="1321026"/>
                </a:moveTo>
                <a:cubicBezTo>
                  <a:pt x="175858" y="1313334"/>
                  <a:pt x="182578" y="1307582"/>
                  <a:pt x="190271" y="1308179"/>
                </a:cubicBezTo>
                <a:cubicBezTo>
                  <a:pt x="197963" y="1308776"/>
                  <a:pt x="203715" y="1315496"/>
                  <a:pt x="203118" y="1323189"/>
                </a:cubicBezTo>
                <a:cubicBezTo>
                  <a:pt x="202523" y="1330851"/>
                  <a:pt x="195851" y="1336594"/>
                  <a:pt x="188186" y="1336042"/>
                </a:cubicBezTo>
                <a:cubicBezTo>
                  <a:pt x="180485" y="1335435"/>
                  <a:pt x="174715" y="1328731"/>
                  <a:pt x="175261" y="1321026"/>
                </a:cubicBezTo>
                <a:close/>
                <a:moveTo>
                  <a:pt x="171840" y="1413877"/>
                </a:moveTo>
                <a:cubicBezTo>
                  <a:pt x="171787" y="1406109"/>
                  <a:pt x="178042" y="1399769"/>
                  <a:pt x="185810" y="1399717"/>
                </a:cubicBezTo>
                <a:cubicBezTo>
                  <a:pt x="193578" y="1399665"/>
                  <a:pt x="199918" y="1405920"/>
                  <a:pt x="199970" y="1413688"/>
                </a:cubicBezTo>
                <a:cubicBezTo>
                  <a:pt x="200022" y="1421456"/>
                  <a:pt x="193767" y="1427795"/>
                  <a:pt x="185999" y="1427848"/>
                </a:cubicBezTo>
                <a:cubicBezTo>
                  <a:pt x="185936" y="1427848"/>
                  <a:pt x="185873" y="1427848"/>
                  <a:pt x="185810" y="1427848"/>
                </a:cubicBezTo>
                <a:cubicBezTo>
                  <a:pt x="178240" y="1427850"/>
                  <a:pt x="172046" y="1421824"/>
                  <a:pt x="171840" y="1414257"/>
                </a:cubicBezTo>
                <a:close/>
                <a:moveTo>
                  <a:pt x="175356" y="1506728"/>
                </a:moveTo>
                <a:cubicBezTo>
                  <a:pt x="175000" y="1499021"/>
                  <a:pt x="180960" y="1492484"/>
                  <a:pt x="188668" y="1492129"/>
                </a:cubicBezTo>
                <a:cubicBezTo>
                  <a:pt x="196375" y="1491773"/>
                  <a:pt x="202912" y="1497733"/>
                  <a:pt x="203267" y="1505440"/>
                </a:cubicBezTo>
                <a:cubicBezTo>
                  <a:pt x="203620" y="1513097"/>
                  <a:pt x="197739" y="1519608"/>
                  <a:pt x="190087" y="1520033"/>
                </a:cubicBezTo>
                <a:cubicBezTo>
                  <a:pt x="182453" y="1520522"/>
                  <a:pt x="175864" y="1514740"/>
                  <a:pt x="175356" y="1507108"/>
                </a:cubicBezTo>
                <a:close/>
                <a:moveTo>
                  <a:pt x="185715" y="1599009"/>
                </a:moveTo>
                <a:cubicBezTo>
                  <a:pt x="184539" y="1591330"/>
                  <a:pt x="189811" y="1584153"/>
                  <a:pt x="197490" y="1582977"/>
                </a:cubicBezTo>
                <a:cubicBezTo>
                  <a:pt x="205168" y="1581801"/>
                  <a:pt x="212346" y="1587073"/>
                  <a:pt x="213522" y="1594751"/>
                </a:cubicBezTo>
                <a:cubicBezTo>
                  <a:pt x="214698" y="1602430"/>
                  <a:pt x="209426" y="1609608"/>
                  <a:pt x="201747" y="1610784"/>
                </a:cubicBezTo>
                <a:cubicBezTo>
                  <a:pt x="201725" y="1610787"/>
                  <a:pt x="201703" y="1610790"/>
                  <a:pt x="201681" y="1610794"/>
                </a:cubicBezTo>
                <a:cubicBezTo>
                  <a:pt x="194149" y="1611945"/>
                  <a:pt x="187069" y="1606888"/>
                  <a:pt x="185715" y="1599389"/>
                </a:cubicBezTo>
                <a:close/>
                <a:moveTo>
                  <a:pt x="219738" y="1701174"/>
                </a:moveTo>
                <a:cubicBezTo>
                  <a:pt x="212212" y="1702871"/>
                  <a:pt x="204734" y="1698146"/>
                  <a:pt x="203037" y="1690619"/>
                </a:cubicBezTo>
                <a:cubicBezTo>
                  <a:pt x="201339" y="1683092"/>
                  <a:pt x="206065" y="1675615"/>
                  <a:pt x="213591" y="1673917"/>
                </a:cubicBezTo>
                <a:cubicBezTo>
                  <a:pt x="221108" y="1672222"/>
                  <a:pt x="228578" y="1676933"/>
                  <a:pt x="230287" y="1684447"/>
                </a:cubicBezTo>
                <a:cubicBezTo>
                  <a:pt x="232038" y="1691908"/>
                  <a:pt x="227410" y="1699375"/>
                  <a:pt x="219949" y="1701126"/>
                </a:cubicBezTo>
                <a:cubicBezTo>
                  <a:pt x="219879" y="1701142"/>
                  <a:pt x="219809" y="1701158"/>
                  <a:pt x="219738" y="1701174"/>
                </a:cubicBezTo>
                <a:close/>
                <a:moveTo>
                  <a:pt x="244543" y="1789653"/>
                </a:moveTo>
                <a:cubicBezTo>
                  <a:pt x="237128" y="1791787"/>
                  <a:pt x="229388" y="1787506"/>
                  <a:pt x="227254" y="1780091"/>
                </a:cubicBezTo>
                <a:cubicBezTo>
                  <a:pt x="225120" y="1772676"/>
                  <a:pt x="229401" y="1764936"/>
                  <a:pt x="236816" y="1762802"/>
                </a:cubicBezTo>
                <a:cubicBezTo>
                  <a:pt x="244153" y="1760691"/>
                  <a:pt x="251827" y="1764861"/>
                  <a:pt x="254047" y="1772166"/>
                </a:cubicBezTo>
                <a:cubicBezTo>
                  <a:pt x="256289" y="1779549"/>
                  <a:pt x="252123" y="1787352"/>
                  <a:pt x="244741" y="1789595"/>
                </a:cubicBezTo>
                <a:cubicBezTo>
                  <a:pt x="244675" y="1789615"/>
                  <a:pt x="244609" y="1789634"/>
                  <a:pt x="244543" y="1789653"/>
                </a:cubicBezTo>
                <a:close/>
                <a:moveTo>
                  <a:pt x="254047" y="1725313"/>
                </a:moveTo>
                <a:cubicBezTo>
                  <a:pt x="252550" y="1719955"/>
                  <a:pt x="255680" y="1714397"/>
                  <a:pt x="261038" y="1712900"/>
                </a:cubicBezTo>
                <a:cubicBezTo>
                  <a:pt x="261084" y="1712887"/>
                  <a:pt x="261129" y="1712875"/>
                  <a:pt x="261174" y="1712863"/>
                </a:cubicBezTo>
                <a:cubicBezTo>
                  <a:pt x="266590" y="1711376"/>
                  <a:pt x="272186" y="1714562"/>
                  <a:pt x="273672" y="1719978"/>
                </a:cubicBezTo>
                <a:cubicBezTo>
                  <a:pt x="275159" y="1725394"/>
                  <a:pt x="271973" y="1730989"/>
                  <a:pt x="266557" y="1732476"/>
                </a:cubicBezTo>
                <a:cubicBezTo>
                  <a:pt x="261142" y="1733962"/>
                  <a:pt x="255546" y="1730777"/>
                  <a:pt x="254060" y="1725361"/>
                </a:cubicBezTo>
                <a:cubicBezTo>
                  <a:pt x="254055" y="1725345"/>
                  <a:pt x="254051" y="1725329"/>
                  <a:pt x="254047" y="1725313"/>
                </a:cubicBezTo>
                <a:close/>
                <a:moveTo>
                  <a:pt x="275620" y="1876042"/>
                </a:moveTo>
                <a:cubicBezTo>
                  <a:pt x="268407" y="1878926"/>
                  <a:pt x="260222" y="1875418"/>
                  <a:pt x="257337" y="1868205"/>
                </a:cubicBezTo>
                <a:cubicBezTo>
                  <a:pt x="254452" y="1860992"/>
                  <a:pt x="257961" y="1852807"/>
                  <a:pt x="265174" y="1849922"/>
                </a:cubicBezTo>
                <a:cubicBezTo>
                  <a:pt x="272386" y="1847038"/>
                  <a:pt x="280572" y="1850546"/>
                  <a:pt x="283456" y="1857759"/>
                </a:cubicBezTo>
                <a:cubicBezTo>
                  <a:pt x="283474" y="1857802"/>
                  <a:pt x="283491" y="1857846"/>
                  <a:pt x="283508" y="1857889"/>
                </a:cubicBezTo>
                <a:cubicBezTo>
                  <a:pt x="286350" y="1865063"/>
                  <a:pt x="282839" y="1873182"/>
                  <a:pt x="275666" y="1876024"/>
                </a:cubicBezTo>
                <a:cubicBezTo>
                  <a:pt x="275650" y="1876030"/>
                  <a:pt x="275635" y="1876036"/>
                  <a:pt x="275620" y="1876042"/>
                </a:cubicBezTo>
                <a:close/>
                <a:moveTo>
                  <a:pt x="279897" y="1811226"/>
                </a:moveTo>
                <a:cubicBezTo>
                  <a:pt x="277039" y="1806331"/>
                  <a:pt x="278692" y="1800045"/>
                  <a:pt x="283588" y="1797188"/>
                </a:cubicBezTo>
                <a:cubicBezTo>
                  <a:pt x="288484" y="1794331"/>
                  <a:pt x="294769" y="1795984"/>
                  <a:pt x="297626" y="1800880"/>
                </a:cubicBezTo>
                <a:cubicBezTo>
                  <a:pt x="298274" y="1801989"/>
                  <a:pt x="298707" y="1803210"/>
                  <a:pt x="298904" y="1804479"/>
                </a:cubicBezTo>
                <a:cubicBezTo>
                  <a:pt x="299773" y="1810080"/>
                  <a:pt x="295937" y="1815326"/>
                  <a:pt x="290336" y="1816196"/>
                </a:cubicBezTo>
                <a:cubicBezTo>
                  <a:pt x="286165" y="1816843"/>
                  <a:pt x="282024" y="1814871"/>
                  <a:pt x="279897" y="1811226"/>
                </a:cubicBezTo>
                <a:close/>
                <a:moveTo>
                  <a:pt x="313635" y="1959769"/>
                </a:moveTo>
                <a:cubicBezTo>
                  <a:pt x="306639" y="1963023"/>
                  <a:pt x="298330" y="1959989"/>
                  <a:pt x="295076" y="1952993"/>
                </a:cubicBezTo>
                <a:cubicBezTo>
                  <a:pt x="291822" y="1945997"/>
                  <a:pt x="294856" y="1937688"/>
                  <a:pt x="301852" y="1934434"/>
                </a:cubicBezTo>
                <a:cubicBezTo>
                  <a:pt x="308672" y="1931262"/>
                  <a:pt x="316779" y="1934059"/>
                  <a:pt x="320192" y="1940762"/>
                </a:cubicBezTo>
                <a:cubicBezTo>
                  <a:pt x="323669" y="1947708"/>
                  <a:pt x="320856" y="1956158"/>
                  <a:pt x="313910" y="1959635"/>
                </a:cubicBezTo>
                <a:cubicBezTo>
                  <a:pt x="313819" y="1959681"/>
                  <a:pt x="313727" y="1959726"/>
                  <a:pt x="313635" y="1959769"/>
                </a:cubicBezTo>
                <a:close/>
                <a:moveTo>
                  <a:pt x="326465" y="1900086"/>
                </a:moveTo>
                <a:cubicBezTo>
                  <a:pt x="321321" y="1902342"/>
                  <a:pt x="315323" y="1900001"/>
                  <a:pt x="313068" y="1894857"/>
                </a:cubicBezTo>
                <a:cubicBezTo>
                  <a:pt x="310812" y="1889714"/>
                  <a:pt x="313153" y="1883716"/>
                  <a:pt x="318296" y="1881460"/>
                </a:cubicBezTo>
                <a:cubicBezTo>
                  <a:pt x="323438" y="1879205"/>
                  <a:pt x="329435" y="1881544"/>
                  <a:pt x="331692" y="1886686"/>
                </a:cubicBezTo>
                <a:cubicBezTo>
                  <a:pt x="333949" y="1891828"/>
                  <a:pt x="331610" y="1897827"/>
                  <a:pt x="326468" y="1900084"/>
                </a:cubicBezTo>
                <a:cubicBezTo>
                  <a:pt x="326467" y="1900085"/>
                  <a:pt x="326466" y="1900085"/>
                  <a:pt x="326465" y="1900086"/>
                </a:cubicBezTo>
                <a:close/>
                <a:moveTo>
                  <a:pt x="331121" y="1839547"/>
                </a:moveTo>
                <a:cubicBezTo>
                  <a:pt x="329547" y="1835480"/>
                  <a:pt x="331568" y="1830906"/>
                  <a:pt x="335636" y="1829331"/>
                </a:cubicBezTo>
                <a:cubicBezTo>
                  <a:pt x="339703" y="1827756"/>
                  <a:pt x="344278" y="1829777"/>
                  <a:pt x="345852" y="1833845"/>
                </a:cubicBezTo>
                <a:cubicBezTo>
                  <a:pt x="347446" y="1837843"/>
                  <a:pt x="345497" y="1842376"/>
                  <a:pt x="341499" y="1843970"/>
                </a:cubicBezTo>
                <a:cubicBezTo>
                  <a:pt x="341461" y="1843985"/>
                  <a:pt x="341423" y="1844000"/>
                  <a:pt x="341385" y="1844014"/>
                </a:cubicBezTo>
                <a:cubicBezTo>
                  <a:pt x="337337" y="1845624"/>
                  <a:pt x="332751" y="1843647"/>
                  <a:pt x="331141" y="1839598"/>
                </a:cubicBezTo>
                <a:cubicBezTo>
                  <a:pt x="331135" y="1839581"/>
                  <a:pt x="331128" y="1839564"/>
                  <a:pt x="331121" y="1839548"/>
                </a:cubicBezTo>
                <a:close/>
                <a:moveTo>
                  <a:pt x="357447" y="2040455"/>
                </a:moveTo>
                <a:cubicBezTo>
                  <a:pt x="350771" y="2044324"/>
                  <a:pt x="342223" y="2042048"/>
                  <a:pt x="338355" y="2035372"/>
                </a:cubicBezTo>
                <a:cubicBezTo>
                  <a:pt x="334486" y="2028696"/>
                  <a:pt x="336762" y="2020148"/>
                  <a:pt x="343438" y="2016280"/>
                </a:cubicBezTo>
                <a:cubicBezTo>
                  <a:pt x="350114" y="2012412"/>
                  <a:pt x="358662" y="2014687"/>
                  <a:pt x="362530" y="2021363"/>
                </a:cubicBezTo>
                <a:cubicBezTo>
                  <a:pt x="362546" y="2021391"/>
                  <a:pt x="362563" y="2021420"/>
                  <a:pt x="362579" y="2021448"/>
                </a:cubicBezTo>
                <a:cubicBezTo>
                  <a:pt x="366381" y="2028118"/>
                  <a:pt x="364090" y="2036606"/>
                  <a:pt x="357447" y="2040455"/>
                </a:cubicBezTo>
                <a:close/>
                <a:moveTo>
                  <a:pt x="365810" y="1980012"/>
                </a:moveTo>
                <a:cubicBezTo>
                  <a:pt x="360831" y="1982611"/>
                  <a:pt x="354689" y="1980682"/>
                  <a:pt x="352089" y="1975704"/>
                </a:cubicBezTo>
                <a:cubicBezTo>
                  <a:pt x="349490" y="1970725"/>
                  <a:pt x="351419" y="1964582"/>
                  <a:pt x="356397" y="1961983"/>
                </a:cubicBezTo>
                <a:cubicBezTo>
                  <a:pt x="361353" y="1959396"/>
                  <a:pt x="367467" y="1961294"/>
                  <a:pt x="370087" y="1966232"/>
                </a:cubicBezTo>
                <a:cubicBezTo>
                  <a:pt x="372719" y="1971193"/>
                  <a:pt x="370831" y="1977348"/>
                  <a:pt x="365870" y="1979980"/>
                </a:cubicBezTo>
                <a:cubicBezTo>
                  <a:pt x="365850" y="1979991"/>
                  <a:pt x="365830" y="1980001"/>
                  <a:pt x="365810" y="1980012"/>
                </a:cubicBezTo>
                <a:close/>
                <a:moveTo>
                  <a:pt x="376549" y="1922990"/>
                </a:moveTo>
                <a:cubicBezTo>
                  <a:pt x="372617" y="1924866"/>
                  <a:pt x="367909" y="1923199"/>
                  <a:pt x="366033" y="1919268"/>
                </a:cubicBezTo>
                <a:cubicBezTo>
                  <a:pt x="364157" y="1915336"/>
                  <a:pt x="365824" y="1910628"/>
                  <a:pt x="369755" y="1908752"/>
                </a:cubicBezTo>
                <a:cubicBezTo>
                  <a:pt x="373674" y="1906882"/>
                  <a:pt x="378367" y="1908531"/>
                  <a:pt x="380256" y="1912441"/>
                </a:cubicBezTo>
                <a:cubicBezTo>
                  <a:pt x="382150" y="1916364"/>
                  <a:pt x="380505" y="1921080"/>
                  <a:pt x="376582" y="1922974"/>
                </a:cubicBezTo>
                <a:cubicBezTo>
                  <a:pt x="376571" y="1922979"/>
                  <a:pt x="376560" y="1922985"/>
                  <a:pt x="376549" y="1922990"/>
                </a:cubicBezTo>
                <a:close/>
                <a:moveTo>
                  <a:pt x="387573" y="714405"/>
                </a:moveTo>
                <a:cubicBezTo>
                  <a:pt x="391744" y="707852"/>
                  <a:pt x="400437" y="705919"/>
                  <a:pt x="406991" y="710090"/>
                </a:cubicBezTo>
                <a:cubicBezTo>
                  <a:pt x="413545" y="714260"/>
                  <a:pt x="415477" y="722954"/>
                  <a:pt x="411307" y="729507"/>
                </a:cubicBezTo>
                <a:cubicBezTo>
                  <a:pt x="407136" y="736061"/>
                  <a:pt x="398443" y="737993"/>
                  <a:pt x="391889" y="733823"/>
                </a:cubicBezTo>
                <a:cubicBezTo>
                  <a:pt x="391682" y="733692"/>
                  <a:pt x="391479" y="733555"/>
                  <a:pt x="391280" y="733413"/>
                </a:cubicBezTo>
                <a:cubicBezTo>
                  <a:pt x="385228" y="729044"/>
                  <a:pt x="383606" y="720728"/>
                  <a:pt x="387573" y="714405"/>
                </a:cubicBezTo>
                <a:close/>
                <a:moveTo>
                  <a:pt x="407246" y="2117721"/>
                </a:moveTo>
                <a:cubicBezTo>
                  <a:pt x="400836" y="2122109"/>
                  <a:pt x="392083" y="2120471"/>
                  <a:pt x="387694" y="2114061"/>
                </a:cubicBezTo>
                <a:cubicBezTo>
                  <a:pt x="383305" y="2107652"/>
                  <a:pt x="384943" y="2098898"/>
                  <a:pt x="391353" y="2094509"/>
                </a:cubicBezTo>
                <a:cubicBezTo>
                  <a:pt x="397763" y="2090121"/>
                  <a:pt x="406516" y="2091759"/>
                  <a:pt x="410905" y="2098168"/>
                </a:cubicBezTo>
                <a:cubicBezTo>
                  <a:pt x="410921" y="2098192"/>
                  <a:pt x="410937" y="2098215"/>
                  <a:pt x="410952" y="2098238"/>
                </a:cubicBezTo>
                <a:cubicBezTo>
                  <a:pt x="415284" y="2104647"/>
                  <a:pt x="413629" y="2113351"/>
                  <a:pt x="407246" y="2117721"/>
                </a:cubicBezTo>
                <a:close/>
                <a:moveTo>
                  <a:pt x="411048" y="2056707"/>
                </a:moveTo>
                <a:cubicBezTo>
                  <a:pt x="406292" y="2059695"/>
                  <a:pt x="400015" y="2058262"/>
                  <a:pt x="397027" y="2053507"/>
                </a:cubicBezTo>
                <a:cubicBezTo>
                  <a:pt x="394039" y="2048751"/>
                  <a:pt x="395472" y="2042474"/>
                  <a:pt x="400227" y="2039486"/>
                </a:cubicBezTo>
                <a:cubicBezTo>
                  <a:pt x="404982" y="2036498"/>
                  <a:pt x="411259" y="2037931"/>
                  <a:pt x="414247" y="2042686"/>
                </a:cubicBezTo>
                <a:cubicBezTo>
                  <a:pt x="414258" y="2042703"/>
                  <a:pt x="414268" y="2042720"/>
                  <a:pt x="414279" y="2042736"/>
                </a:cubicBezTo>
                <a:cubicBezTo>
                  <a:pt x="417227" y="2047490"/>
                  <a:pt x="415783" y="2053731"/>
                  <a:pt x="411048" y="2056707"/>
                </a:cubicBezTo>
                <a:close/>
                <a:moveTo>
                  <a:pt x="417510" y="1999114"/>
                </a:moveTo>
                <a:cubicBezTo>
                  <a:pt x="413756" y="2001326"/>
                  <a:pt x="408921" y="2000075"/>
                  <a:pt x="406710" y="1996322"/>
                </a:cubicBezTo>
                <a:cubicBezTo>
                  <a:pt x="406698" y="1996302"/>
                  <a:pt x="406687" y="1996283"/>
                  <a:pt x="406676" y="1996263"/>
                </a:cubicBezTo>
                <a:cubicBezTo>
                  <a:pt x="404498" y="1992484"/>
                  <a:pt x="405795" y="1987655"/>
                  <a:pt x="409574" y="1985477"/>
                </a:cubicBezTo>
                <a:cubicBezTo>
                  <a:pt x="413354" y="1983299"/>
                  <a:pt x="418183" y="1984596"/>
                  <a:pt x="420361" y="1988375"/>
                </a:cubicBezTo>
                <a:cubicBezTo>
                  <a:pt x="422521" y="1992131"/>
                  <a:pt x="421248" y="1996925"/>
                  <a:pt x="417510" y="1999115"/>
                </a:cubicBezTo>
                <a:close/>
                <a:moveTo>
                  <a:pt x="442790" y="640086"/>
                </a:moveTo>
                <a:cubicBezTo>
                  <a:pt x="447621" y="634070"/>
                  <a:pt x="456414" y="633110"/>
                  <a:pt x="462430" y="637941"/>
                </a:cubicBezTo>
                <a:cubicBezTo>
                  <a:pt x="468446" y="642772"/>
                  <a:pt x="469407" y="651565"/>
                  <a:pt x="464576" y="657581"/>
                </a:cubicBezTo>
                <a:cubicBezTo>
                  <a:pt x="459757" y="663582"/>
                  <a:pt x="450994" y="664555"/>
                  <a:pt x="444976" y="659759"/>
                </a:cubicBezTo>
                <a:cubicBezTo>
                  <a:pt x="438860" y="655055"/>
                  <a:pt x="437715" y="646284"/>
                  <a:pt x="442419" y="640168"/>
                </a:cubicBezTo>
                <a:cubicBezTo>
                  <a:pt x="442539" y="640012"/>
                  <a:pt x="442663" y="639858"/>
                  <a:pt x="442790" y="639706"/>
                </a:cubicBezTo>
                <a:close/>
                <a:moveTo>
                  <a:pt x="463698" y="712790"/>
                </a:moveTo>
                <a:cubicBezTo>
                  <a:pt x="460396" y="717332"/>
                  <a:pt x="454036" y="718338"/>
                  <a:pt x="449493" y="715036"/>
                </a:cubicBezTo>
                <a:cubicBezTo>
                  <a:pt x="444951" y="711734"/>
                  <a:pt x="443945" y="705374"/>
                  <a:pt x="447247" y="700831"/>
                </a:cubicBezTo>
                <a:cubicBezTo>
                  <a:pt x="450550" y="696289"/>
                  <a:pt x="456909" y="695283"/>
                  <a:pt x="461452" y="698585"/>
                </a:cubicBezTo>
                <a:cubicBezTo>
                  <a:pt x="461472" y="698600"/>
                  <a:pt x="461492" y="698614"/>
                  <a:pt x="461512" y="698629"/>
                </a:cubicBezTo>
                <a:cubicBezTo>
                  <a:pt x="466007" y="701947"/>
                  <a:pt x="466983" y="708271"/>
                  <a:pt x="463698" y="712790"/>
                </a:cubicBezTo>
                <a:close/>
                <a:moveTo>
                  <a:pt x="465694" y="767911"/>
                </a:moveTo>
                <a:cubicBezTo>
                  <a:pt x="463227" y="771533"/>
                  <a:pt x="458291" y="772469"/>
                  <a:pt x="454669" y="770002"/>
                </a:cubicBezTo>
                <a:cubicBezTo>
                  <a:pt x="451048" y="767535"/>
                  <a:pt x="450112" y="762599"/>
                  <a:pt x="452579" y="758978"/>
                </a:cubicBezTo>
                <a:cubicBezTo>
                  <a:pt x="455061" y="755380"/>
                  <a:pt x="459975" y="754448"/>
                  <a:pt x="463603" y="756887"/>
                </a:cubicBezTo>
                <a:cubicBezTo>
                  <a:pt x="467200" y="759370"/>
                  <a:pt x="468132" y="764284"/>
                  <a:pt x="465694" y="767911"/>
                </a:cubicBezTo>
                <a:close/>
                <a:moveTo>
                  <a:pt x="449823" y="2113539"/>
                </a:moveTo>
                <a:cubicBezTo>
                  <a:pt x="454359" y="2110228"/>
                  <a:pt x="460721" y="2111222"/>
                  <a:pt x="464031" y="2115759"/>
                </a:cubicBezTo>
                <a:cubicBezTo>
                  <a:pt x="467342" y="2120296"/>
                  <a:pt x="466348" y="2126657"/>
                  <a:pt x="461811" y="2129968"/>
                </a:cubicBezTo>
                <a:cubicBezTo>
                  <a:pt x="457293" y="2133265"/>
                  <a:pt x="450960" y="2132294"/>
                  <a:pt x="447637" y="2127795"/>
                </a:cubicBezTo>
                <a:cubicBezTo>
                  <a:pt x="444300" y="2123277"/>
                  <a:pt x="445258" y="2116910"/>
                  <a:pt x="449776" y="2113573"/>
                </a:cubicBezTo>
                <a:cubicBezTo>
                  <a:pt x="449791" y="2113562"/>
                  <a:pt x="449807" y="2113550"/>
                  <a:pt x="449823" y="2113539"/>
                </a:cubicBezTo>
                <a:close/>
                <a:moveTo>
                  <a:pt x="463983" y="2071818"/>
                </a:moveTo>
                <a:cubicBezTo>
                  <a:pt x="460368" y="2074249"/>
                  <a:pt x="455467" y="2073290"/>
                  <a:pt x="453035" y="2069675"/>
                </a:cubicBezTo>
                <a:cubicBezTo>
                  <a:pt x="450604" y="2066060"/>
                  <a:pt x="451564" y="2061158"/>
                  <a:pt x="455178" y="2058727"/>
                </a:cubicBezTo>
                <a:cubicBezTo>
                  <a:pt x="458763" y="2056316"/>
                  <a:pt x="463621" y="2057237"/>
                  <a:pt x="466074" y="2060793"/>
                </a:cubicBezTo>
                <a:cubicBezTo>
                  <a:pt x="468513" y="2064421"/>
                  <a:pt x="467581" y="2069335"/>
                  <a:pt x="463983" y="2071818"/>
                </a:cubicBezTo>
                <a:close/>
                <a:moveTo>
                  <a:pt x="462653" y="2190804"/>
                </a:moveTo>
                <a:cubicBezTo>
                  <a:pt x="456619" y="2195613"/>
                  <a:pt x="447829" y="2194620"/>
                  <a:pt x="443020" y="2188586"/>
                </a:cubicBezTo>
                <a:cubicBezTo>
                  <a:pt x="438212" y="2182552"/>
                  <a:pt x="439205" y="2173762"/>
                  <a:pt x="445238" y="2168954"/>
                </a:cubicBezTo>
                <a:cubicBezTo>
                  <a:pt x="451257" y="2164157"/>
                  <a:pt x="460020" y="2165131"/>
                  <a:pt x="464838" y="2171131"/>
                </a:cubicBezTo>
                <a:cubicBezTo>
                  <a:pt x="469733" y="2177095"/>
                  <a:pt x="468867" y="2185899"/>
                  <a:pt x="462903" y="2190794"/>
                </a:cubicBezTo>
                <a:cubicBezTo>
                  <a:pt x="462820" y="2190861"/>
                  <a:pt x="462737" y="2190928"/>
                  <a:pt x="462653" y="2190994"/>
                </a:cubicBezTo>
                <a:close/>
                <a:moveTo>
                  <a:pt x="503709" y="569284"/>
                </a:moveTo>
                <a:cubicBezTo>
                  <a:pt x="509220" y="563884"/>
                  <a:pt x="518065" y="563974"/>
                  <a:pt x="523465" y="569486"/>
                </a:cubicBezTo>
                <a:cubicBezTo>
                  <a:pt x="528865" y="574997"/>
                  <a:pt x="528774" y="583842"/>
                  <a:pt x="523263" y="589242"/>
                </a:cubicBezTo>
                <a:cubicBezTo>
                  <a:pt x="517831" y="594564"/>
                  <a:pt x="509140" y="594564"/>
                  <a:pt x="503709" y="589242"/>
                </a:cubicBezTo>
                <a:cubicBezTo>
                  <a:pt x="498197" y="583842"/>
                  <a:pt x="498107" y="574997"/>
                  <a:pt x="503507" y="569486"/>
                </a:cubicBezTo>
                <a:cubicBezTo>
                  <a:pt x="503573" y="569418"/>
                  <a:pt x="503641" y="569351"/>
                  <a:pt x="503709" y="569284"/>
                </a:cubicBezTo>
                <a:close/>
                <a:moveTo>
                  <a:pt x="505894" y="2128840"/>
                </a:moveTo>
                <a:cubicBezTo>
                  <a:pt x="509342" y="2126173"/>
                  <a:pt x="514292" y="2126766"/>
                  <a:pt x="517014" y="2130170"/>
                </a:cubicBezTo>
                <a:cubicBezTo>
                  <a:pt x="519721" y="2133516"/>
                  <a:pt x="519204" y="2138423"/>
                  <a:pt x="515858" y="2141131"/>
                </a:cubicBezTo>
                <a:cubicBezTo>
                  <a:pt x="515832" y="2141152"/>
                  <a:pt x="515805" y="2141173"/>
                  <a:pt x="515778" y="2141195"/>
                </a:cubicBezTo>
                <a:cubicBezTo>
                  <a:pt x="512384" y="2143926"/>
                  <a:pt x="507419" y="2143389"/>
                  <a:pt x="504687" y="2139995"/>
                </a:cubicBezTo>
                <a:cubicBezTo>
                  <a:pt x="504678" y="2139983"/>
                  <a:pt x="504668" y="2139971"/>
                  <a:pt x="504659" y="2139959"/>
                </a:cubicBezTo>
                <a:cubicBezTo>
                  <a:pt x="501970" y="2136536"/>
                  <a:pt x="502520" y="2131589"/>
                  <a:pt x="505894" y="2128840"/>
                </a:cubicBezTo>
                <a:close/>
                <a:moveTo>
                  <a:pt x="504184" y="689031"/>
                </a:moveTo>
                <a:cubicBezTo>
                  <a:pt x="506905" y="685626"/>
                  <a:pt x="511855" y="685033"/>
                  <a:pt x="515303" y="687700"/>
                </a:cubicBezTo>
                <a:cubicBezTo>
                  <a:pt x="518305" y="690857"/>
                  <a:pt x="518179" y="695850"/>
                  <a:pt x="515022" y="698852"/>
                </a:cubicBezTo>
                <a:cubicBezTo>
                  <a:pt x="512536" y="701215"/>
                  <a:pt x="508808" y="701702"/>
                  <a:pt x="505799" y="700055"/>
                </a:cubicBezTo>
                <a:cubicBezTo>
                  <a:pt x="502319" y="697523"/>
                  <a:pt x="501549" y="692649"/>
                  <a:pt x="504081" y="689169"/>
                </a:cubicBezTo>
                <a:cubicBezTo>
                  <a:pt x="504115" y="689122"/>
                  <a:pt x="504149" y="689076"/>
                  <a:pt x="504184" y="689031"/>
                </a:cubicBezTo>
                <a:close/>
                <a:moveTo>
                  <a:pt x="518724" y="643983"/>
                </a:moveTo>
                <a:cubicBezTo>
                  <a:pt x="515050" y="648230"/>
                  <a:pt x="508628" y="648695"/>
                  <a:pt x="504381" y="645020"/>
                </a:cubicBezTo>
                <a:cubicBezTo>
                  <a:pt x="500133" y="641346"/>
                  <a:pt x="499669" y="634924"/>
                  <a:pt x="503343" y="630677"/>
                </a:cubicBezTo>
                <a:cubicBezTo>
                  <a:pt x="507015" y="626433"/>
                  <a:pt x="513431" y="625965"/>
                  <a:pt x="517679" y="629632"/>
                </a:cubicBezTo>
                <a:cubicBezTo>
                  <a:pt x="521925" y="633228"/>
                  <a:pt x="522452" y="639585"/>
                  <a:pt x="518856" y="643830"/>
                </a:cubicBezTo>
                <a:cubicBezTo>
                  <a:pt x="518813" y="643882"/>
                  <a:pt x="518769" y="643933"/>
                  <a:pt x="518724" y="643983"/>
                </a:cubicBezTo>
                <a:close/>
                <a:moveTo>
                  <a:pt x="504754" y="2183581"/>
                </a:moveTo>
                <a:cubicBezTo>
                  <a:pt x="509028" y="2179937"/>
                  <a:pt x="515446" y="2180448"/>
                  <a:pt x="519090" y="2184721"/>
                </a:cubicBezTo>
                <a:cubicBezTo>
                  <a:pt x="522733" y="2188995"/>
                  <a:pt x="522223" y="2195413"/>
                  <a:pt x="517949" y="2199057"/>
                </a:cubicBezTo>
                <a:cubicBezTo>
                  <a:pt x="513719" y="2202664"/>
                  <a:pt x="507376" y="2202205"/>
                  <a:pt x="503708" y="2198027"/>
                </a:cubicBezTo>
                <a:cubicBezTo>
                  <a:pt x="500021" y="2193745"/>
                  <a:pt x="500488" y="2187287"/>
                  <a:pt x="504754" y="2183581"/>
                </a:cubicBezTo>
                <a:close/>
                <a:moveTo>
                  <a:pt x="523761" y="2259611"/>
                </a:moveTo>
                <a:cubicBezTo>
                  <a:pt x="518117" y="2264948"/>
                  <a:pt x="509215" y="2264698"/>
                  <a:pt x="503878" y="2259054"/>
                </a:cubicBezTo>
                <a:cubicBezTo>
                  <a:pt x="498541" y="2253409"/>
                  <a:pt x="498790" y="2244507"/>
                  <a:pt x="504434" y="2239170"/>
                </a:cubicBezTo>
                <a:cubicBezTo>
                  <a:pt x="510079" y="2233833"/>
                  <a:pt x="518981" y="2234082"/>
                  <a:pt x="524318" y="2239727"/>
                </a:cubicBezTo>
                <a:cubicBezTo>
                  <a:pt x="524354" y="2239765"/>
                  <a:pt x="524391" y="2239804"/>
                  <a:pt x="524427" y="2239843"/>
                </a:cubicBezTo>
                <a:cubicBezTo>
                  <a:pt x="529681" y="2245565"/>
                  <a:pt x="529302" y="2254462"/>
                  <a:pt x="523580" y="2259717"/>
                </a:cubicBezTo>
                <a:cubicBezTo>
                  <a:pt x="523514" y="2259777"/>
                  <a:pt x="523448" y="2259837"/>
                  <a:pt x="523381" y="2259896"/>
                </a:cubicBezTo>
                <a:close/>
                <a:moveTo>
                  <a:pt x="568999" y="503709"/>
                </a:moveTo>
                <a:cubicBezTo>
                  <a:pt x="574668" y="498397"/>
                  <a:pt x="583569" y="498688"/>
                  <a:pt x="588880" y="504357"/>
                </a:cubicBezTo>
                <a:cubicBezTo>
                  <a:pt x="594191" y="510026"/>
                  <a:pt x="593901" y="518927"/>
                  <a:pt x="588232" y="524238"/>
                </a:cubicBezTo>
                <a:cubicBezTo>
                  <a:pt x="582563" y="529549"/>
                  <a:pt x="573662" y="529258"/>
                  <a:pt x="568351" y="523590"/>
                </a:cubicBezTo>
                <a:cubicBezTo>
                  <a:pt x="568345" y="523583"/>
                  <a:pt x="568339" y="523577"/>
                  <a:pt x="568334" y="523571"/>
                </a:cubicBezTo>
                <a:cubicBezTo>
                  <a:pt x="563039" y="517900"/>
                  <a:pt x="563337" y="509013"/>
                  <a:pt x="568999" y="503708"/>
                </a:cubicBezTo>
                <a:close/>
                <a:moveTo>
                  <a:pt x="564342" y="565007"/>
                </a:moveTo>
                <a:cubicBezTo>
                  <a:pt x="568295" y="561018"/>
                  <a:pt x="574734" y="560989"/>
                  <a:pt x="578723" y="564943"/>
                </a:cubicBezTo>
                <a:cubicBezTo>
                  <a:pt x="578745" y="564964"/>
                  <a:pt x="578766" y="564986"/>
                  <a:pt x="578788" y="565007"/>
                </a:cubicBezTo>
                <a:cubicBezTo>
                  <a:pt x="582741" y="568996"/>
                  <a:pt x="582712" y="575435"/>
                  <a:pt x="578723" y="579388"/>
                </a:cubicBezTo>
                <a:cubicBezTo>
                  <a:pt x="574734" y="583342"/>
                  <a:pt x="568295" y="583313"/>
                  <a:pt x="564342" y="579324"/>
                </a:cubicBezTo>
                <a:cubicBezTo>
                  <a:pt x="560414" y="575360"/>
                  <a:pt x="560414" y="568971"/>
                  <a:pt x="564342" y="565007"/>
                </a:cubicBezTo>
                <a:close/>
                <a:moveTo>
                  <a:pt x="560731" y="622980"/>
                </a:moveTo>
                <a:cubicBezTo>
                  <a:pt x="563722" y="619778"/>
                  <a:pt x="568743" y="619608"/>
                  <a:pt x="571945" y="622600"/>
                </a:cubicBezTo>
                <a:cubicBezTo>
                  <a:pt x="575147" y="625592"/>
                  <a:pt x="575317" y="630612"/>
                  <a:pt x="572325" y="633814"/>
                </a:cubicBezTo>
                <a:cubicBezTo>
                  <a:pt x="569196" y="636831"/>
                  <a:pt x="564240" y="636831"/>
                  <a:pt x="561111" y="633814"/>
                </a:cubicBezTo>
                <a:cubicBezTo>
                  <a:pt x="558129" y="630876"/>
                  <a:pt x="557963" y="626120"/>
                  <a:pt x="560731" y="622980"/>
                </a:cubicBezTo>
                <a:close/>
                <a:moveTo>
                  <a:pt x="561681" y="2194605"/>
                </a:moveTo>
                <a:cubicBezTo>
                  <a:pt x="564918" y="2191665"/>
                  <a:pt x="569918" y="2191877"/>
                  <a:pt x="572895" y="2195081"/>
                </a:cubicBezTo>
                <a:cubicBezTo>
                  <a:pt x="575966" y="2198097"/>
                  <a:pt x="576010" y="2203031"/>
                  <a:pt x="572994" y="2206101"/>
                </a:cubicBezTo>
                <a:cubicBezTo>
                  <a:pt x="572962" y="2206134"/>
                  <a:pt x="572929" y="2206167"/>
                  <a:pt x="572895" y="2206200"/>
                </a:cubicBezTo>
                <a:cubicBezTo>
                  <a:pt x="569879" y="2209270"/>
                  <a:pt x="564945" y="2209315"/>
                  <a:pt x="561875" y="2206299"/>
                </a:cubicBezTo>
                <a:cubicBezTo>
                  <a:pt x="561842" y="2206266"/>
                  <a:pt x="561809" y="2206233"/>
                  <a:pt x="561776" y="2206200"/>
                </a:cubicBezTo>
                <a:cubicBezTo>
                  <a:pt x="558599" y="2203220"/>
                  <a:pt x="558439" y="2198228"/>
                  <a:pt x="561419" y="2195050"/>
                </a:cubicBezTo>
                <a:cubicBezTo>
                  <a:pt x="561564" y="2194896"/>
                  <a:pt x="561714" y="2194747"/>
                  <a:pt x="561871" y="2194605"/>
                </a:cubicBezTo>
                <a:close/>
                <a:moveTo>
                  <a:pt x="564627" y="2249442"/>
                </a:moveTo>
                <a:cubicBezTo>
                  <a:pt x="568590" y="2245462"/>
                  <a:pt x="575029" y="2245448"/>
                  <a:pt x="579008" y="2249411"/>
                </a:cubicBezTo>
                <a:cubicBezTo>
                  <a:pt x="582988" y="2253374"/>
                  <a:pt x="583002" y="2259813"/>
                  <a:pt x="579039" y="2263792"/>
                </a:cubicBezTo>
                <a:cubicBezTo>
                  <a:pt x="575076" y="2267772"/>
                  <a:pt x="568637" y="2267785"/>
                  <a:pt x="564658" y="2263823"/>
                </a:cubicBezTo>
                <a:cubicBezTo>
                  <a:pt x="564647" y="2263813"/>
                  <a:pt x="564637" y="2263802"/>
                  <a:pt x="564627" y="2263792"/>
                </a:cubicBezTo>
                <a:cubicBezTo>
                  <a:pt x="560716" y="2259835"/>
                  <a:pt x="560753" y="2253457"/>
                  <a:pt x="564710" y="2249546"/>
                </a:cubicBezTo>
                <a:cubicBezTo>
                  <a:pt x="564746" y="2249511"/>
                  <a:pt x="564781" y="2249476"/>
                  <a:pt x="564817" y="2249442"/>
                </a:cubicBezTo>
                <a:close/>
                <a:moveTo>
                  <a:pt x="589242" y="2324141"/>
                </a:moveTo>
                <a:cubicBezTo>
                  <a:pt x="583995" y="2329870"/>
                  <a:pt x="575098" y="2330260"/>
                  <a:pt x="569369" y="2325014"/>
                </a:cubicBezTo>
                <a:cubicBezTo>
                  <a:pt x="563641" y="2319768"/>
                  <a:pt x="563250" y="2310871"/>
                  <a:pt x="568496" y="2305142"/>
                </a:cubicBezTo>
                <a:cubicBezTo>
                  <a:pt x="573742" y="2299413"/>
                  <a:pt x="582640" y="2299022"/>
                  <a:pt x="588368" y="2304268"/>
                </a:cubicBezTo>
                <a:cubicBezTo>
                  <a:pt x="588406" y="2304303"/>
                  <a:pt x="588444" y="2304338"/>
                  <a:pt x="588481" y="2304373"/>
                </a:cubicBezTo>
                <a:cubicBezTo>
                  <a:pt x="594150" y="2309608"/>
                  <a:pt x="594501" y="2318447"/>
                  <a:pt x="589266" y="2324115"/>
                </a:cubicBezTo>
                <a:cubicBezTo>
                  <a:pt x="589258" y="2324123"/>
                  <a:pt x="589250" y="2324132"/>
                  <a:pt x="589242" y="2324141"/>
                </a:cubicBezTo>
                <a:close/>
                <a:moveTo>
                  <a:pt x="639611" y="442980"/>
                </a:moveTo>
                <a:cubicBezTo>
                  <a:pt x="645645" y="438171"/>
                  <a:pt x="654435" y="439164"/>
                  <a:pt x="659244" y="445198"/>
                </a:cubicBezTo>
                <a:cubicBezTo>
                  <a:pt x="664052" y="451232"/>
                  <a:pt x="663059" y="460022"/>
                  <a:pt x="657025" y="464830"/>
                </a:cubicBezTo>
                <a:cubicBezTo>
                  <a:pt x="651007" y="469627"/>
                  <a:pt x="642244" y="468653"/>
                  <a:pt x="637426" y="462653"/>
                </a:cubicBezTo>
                <a:cubicBezTo>
                  <a:pt x="632543" y="456678"/>
                  <a:pt x="633429" y="447877"/>
                  <a:pt x="639403" y="442995"/>
                </a:cubicBezTo>
                <a:cubicBezTo>
                  <a:pt x="639409" y="442990"/>
                  <a:pt x="639415" y="442985"/>
                  <a:pt x="639421" y="442980"/>
                </a:cubicBezTo>
                <a:close/>
                <a:moveTo>
                  <a:pt x="630108" y="503709"/>
                </a:moveTo>
                <a:cubicBezTo>
                  <a:pt x="634359" y="500034"/>
                  <a:pt x="640784" y="500502"/>
                  <a:pt x="644458" y="504754"/>
                </a:cubicBezTo>
                <a:cubicBezTo>
                  <a:pt x="648132" y="509005"/>
                  <a:pt x="647664" y="515430"/>
                  <a:pt x="643413" y="519104"/>
                </a:cubicBezTo>
                <a:cubicBezTo>
                  <a:pt x="639421" y="523055"/>
                  <a:pt x="632983" y="523022"/>
                  <a:pt x="629032" y="519030"/>
                </a:cubicBezTo>
                <a:cubicBezTo>
                  <a:pt x="625081" y="515038"/>
                  <a:pt x="625115" y="508600"/>
                  <a:pt x="629106" y="504649"/>
                </a:cubicBezTo>
                <a:cubicBezTo>
                  <a:pt x="629449" y="504310"/>
                  <a:pt x="629815" y="503996"/>
                  <a:pt x="630203" y="503709"/>
                </a:cubicBezTo>
                <a:close/>
                <a:moveTo>
                  <a:pt x="622315" y="561491"/>
                </a:moveTo>
                <a:cubicBezTo>
                  <a:pt x="625331" y="558420"/>
                  <a:pt x="630265" y="558376"/>
                  <a:pt x="633335" y="561392"/>
                </a:cubicBezTo>
                <a:cubicBezTo>
                  <a:pt x="633368" y="561425"/>
                  <a:pt x="633401" y="561458"/>
                  <a:pt x="633434" y="561491"/>
                </a:cubicBezTo>
                <a:cubicBezTo>
                  <a:pt x="636631" y="564450"/>
                  <a:pt x="636824" y="569441"/>
                  <a:pt x="633865" y="572638"/>
                </a:cubicBezTo>
                <a:cubicBezTo>
                  <a:pt x="630906" y="575835"/>
                  <a:pt x="625915" y="576029"/>
                  <a:pt x="622718" y="573069"/>
                </a:cubicBezTo>
                <a:cubicBezTo>
                  <a:pt x="622437" y="572809"/>
                  <a:pt x="622175" y="572529"/>
                  <a:pt x="621934" y="572230"/>
                </a:cubicBezTo>
                <a:cubicBezTo>
                  <a:pt x="619203" y="569097"/>
                  <a:pt x="619413" y="564371"/>
                  <a:pt x="622410" y="561491"/>
                </a:cubicBezTo>
                <a:close/>
                <a:moveTo>
                  <a:pt x="622315" y="2256189"/>
                </a:moveTo>
                <a:cubicBezTo>
                  <a:pt x="625292" y="2252986"/>
                  <a:pt x="630292" y="2252774"/>
                  <a:pt x="633529" y="2255714"/>
                </a:cubicBezTo>
                <a:cubicBezTo>
                  <a:pt x="636731" y="2258706"/>
                  <a:pt x="636901" y="2263727"/>
                  <a:pt x="633909" y="2266928"/>
                </a:cubicBezTo>
                <a:cubicBezTo>
                  <a:pt x="630917" y="2270130"/>
                  <a:pt x="625896" y="2270300"/>
                  <a:pt x="622695" y="2267308"/>
                </a:cubicBezTo>
                <a:cubicBezTo>
                  <a:pt x="619612" y="2264258"/>
                  <a:pt x="619569" y="2259291"/>
                  <a:pt x="622600" y="2256189"/>
                </a:cubicBezTo>
                <a:close/>
                <a:moveTo>
                  <a:pt x="630393" y="2324901"/>
                </a:moveTo>
                <a:cubicBezTo>
                  <a:pt x="626145" y="2321227"/>
                  <a:pt x="625681" y="2314805"/>
                  <a:pt x="629355" y="2310557"/>
                </a:cubicBezTo>
                <a:cubicBezTo>
                  <a:pt x="633030" y="2306310"/>
                  <a:pt x="639452" y="2305846"/>
                  <a:pt x="643699" y="2309520"/>
                </a:cubicBezTo>
                <a:cubicBezTo>
                  <a:pt x="647943" y="2313192"/>
                  <a:pt x="648411" y="2319608"/>
                  <a:pt x="644743" y="2323856"/>
                </a:cubicBezTo>
                <a:cubicBezTo>
                  <a:pt x="641121" y="2327976"/>
                  <a:pt x="634869" y="2328440"/>
                  <a:pt x="630678" y="2324901"/>
                </a:cubicBezTo>
                <a:close/>
                <a:moveTo>
                  <a:pt x="658904" y="2383254"/>
                </a:moveTo>
                <a:cubicBezTo>
                  <a:pt x="654107" y="2389364"/>
                  <a:pt x="645265" y="2390428"/>
                  <a:pt x="639155" y="2385631"/>
                </a:cubicBezTo>
                <a:cubicBezTo>
                  <a:pt x="633045" y="2380834"/>
                  <a:pt x="631981" y="2371992"/>
                  <a:pt x="636778" y="2365882"/>
                </a:cubicBezTo>
                <a:cubicBezTo>
                  <a:pt x="641575" y="2359772"/>
                  <a:pt x="650417" y="2358708"/>
                  <a:pt x="656527" y="2363505"/>
                </a:cubicBezTo>
                <a:cubicBezTo>
                  <a:pt x="656559" y="2363530"/>
                  <a:pt x="656591" y="2363555"/>
                  <a:pt x="656623" y="2363581"/>
                </a:cubicBezTo>
                <a:cubicBezTo>
                  <a:pt x="662807" y="2368258"/>
                  <a:pt x="664039" y="2377057"/>
                  <a:pt x="659379" y="2383254"/>
                </a:cubicBezTo>
                <a:close/>
                <a:moveTo>
                  <a:pt x="713740" y="387478"/>
                </a:moveTo>
                <a:cubicBezTo>
                  <a:pt x="720043" y="383410"/>
                  <a:pt x="728435" y="385046"/>
                  <a:pt x="732747" y="391185"/>
                </a:cubicBezTo>
                <a:cubicBezTo>
                  <a:pt x="737601" y="397250"/>
                  <a:pt x="736618" y="406102"/>
                  <a:pt x="730552" y="410955"/>
                </a:cubicBezTo>
                <a:cubicBezTo>
                  <a:pt x="724487" y="415808"/>
                  <a:pt x="715635" y="414825"/>
                  <a:pt x="710782" y="408760"/>
                </a:cubicBezTo>
                <a:cubicBezTo>
                  <a:pt x="710328" y="408193"/>
                  <a:pt x="709919" y="407591"/>
                  <a:pt x="709558" y="406961"/>
                </a:cubicBezTo>
                <a:cubicBezTo>
                  <a:pt x="705544" y="400374"/>
                  <a:pt x="707629" y="391780"/>
                  <a:pt x="714215" y="387763"/>
                </a:cubicBezTo>
                <a:close/>
                <a:moveTo>
                  <a:pt x="700435" y="447637"/>
                </a:moveTo>
                <a:cubicBezTo>
                  <a:pt x="704947" y="444292"/>
                  <a:pt x="711315" y="445239"/>
                  <a:pt x="714660" y="449750"/>
                </a:cubicBezTo>
                <a:cubicBezTo>
                  <a:pt x="718004" y="454262"/>
                  <a:pt x="717058" y="460631"/>
                  <a:pt x="712546" y="463975"/>
                </a:cubicBezTo>
                <a:cubicBezTo>
                  <a:pt x="708046" y="467311"/>
                  <a:pt x="701697" y="466379"/>
                  <a:pt x="698344" y="461892"/>
                </a:cubicBezTo>
                <a:cubicBezTo>
                  <a:pt x="694983" y="457393"/>
                  <a:pt x="695905" y="451021"/>
                  <a:pt x="700404" y="447660"/>
                </a:cubicBezTo>
                <a:cubicBezTo>
                  <a:pt x="700414" y="447652"/>
                  <a:pt x="700425" y="447644"/>
                  <a:pt x="700435" y="447637"/>
                </a:cubicBezTo>
                <a:close/>
                <a:moveTo>
                  <a:pt x="688365" y="504659"/>
                </a:moveTo>
                <a:cubicBezTo>
                  <a:pt x="691367" y="501502"/>
                  <a:pt x="696360" y="501376"/>
                  <a:pt x="699517" y="504378"/>
                </a:cubicBezTo>
                <a:cubicBezTo>
                  <a:pt x="702674" y="507380"/>
                  <a:pt x="702800" y="512372"/>
                  <a:pt x="699798" y="515530"/>
                </a:cubicBezTo>
                <a:cubicBezTo>
                  <a:pt x="699236" y="516121"/>
                  <a:pt x="698585" y="516622"/>
                  <a:pt x="697869" y="517014"/>
                </a:cubicBezTo>
                <a:cubicBezTo>
                  <a:pt x="694523" y="519721"/>
                  <a:pt x="689616" y="519204"/>
                  <a:pt x="686909" y="515858"/>
                </a:cubicBezTo>
                <a:cubicBezTo>
                  <a:pt x="686887" y="515832"/>
                  <a:pt x="686866" y="515805"/>
                  <a:pt x="686845" y="515778"/>
                </a:cubicBezTo>
                <a:cubicBezTo>
                  <a:pt x="684189" y="512325"/>
                  <a:pt x="684836" y="507372"/>
                  <a:pt x="688289" y="504717"/>
                </a:cubicBezTo>
                <a:cubicBezTo>
                  <a:pt x="688314" y="504697"/>
                  <a:pt x="688340" y="504678"/>
                  <a:pt x="688365" y="504659"/>
                </a:cubicBezTo>
                <a:close/>
                <a:moveTo>
                  <a:pt x="689031" y="2324046"/>
                </a:moveTo>
                <a:cubicBezTo>
                  <a:pt x="685626" y="2321324"/>
                  <a:pt x="685033" y="2316374"/>
                  <a:pt x="687700" y="2312926"/>
                </a:cubicBezTo>
                <a:cubicBezTo>
                  <a:pt x="689792" y="2309105"/>
                  <a:pt x="694585" y="2307702"/>
                  <a:pt x="698407" y="2309794"/>
                </a:cubicBezTo>
                <a:cubicBezTo>
                  <a:pt x="702228" y="2311886"/>
                  <a:pt x="703631" y="2316679"/>
                  <a:pt x="701539" y="2320501"/>
                </a:cubicBezTo>
                <a:cubicBezTo>
                  <a:pt x="701147" y="2321217"/>
                  <a:pt x="700646" y="2321867"/>
                  <a:pt x="700055" y="2322430"/>
                </a:cubicBezTo>
                <a:cubicBezTo>
                  <a:pt x="697523" y="2325911"/>
                  <a:pt x="692649" y="2326680"/>
                  <a:pt x="689169" y="2324148"/>
                </a:cubicBezTo>
                <a:cubicBezTo>
                  <a:pt x="689122" y="2324115"/>
                  <a:pt x="689076" y="2324080"/>
                  <a:pt x="689031" y="2324046"/>
                </a:cubicBezTo>
                <a:close/>
                <a:moveTo>
                  <a:pt x="700910" y="2381068"/>
                </a:moveTo>
                <a:cubicBezTo>
                  <a:pt x="696392" y="2377731"/>
                  <a:pt x="695435" y="2371364"/>
                  <a:pt x="698771" y="2366847"/>
                </a:cubicBezTo>
                <a:cubicBezTo>
                  <a:pt x="702108" y="2362329"/>
                  <a:pt x="708475" y="2361371"/>
                  <a:pt x="712992" y="2364708"/>
                </a:cubicBezTo>
                <a:cubicBezTo>
                  <a:pt x="717492" y="2368030"/>
                  <a:pt x="718463" y="2374363"/>
                  <a:pt x="715166" y="2378882"/>
                </a:cubicBezTo>
                <a:cubicBezTo>
                  <a:pt x="711895" y="2383383"/>
                  <a:pt x="705595" y="2384380"/>
                  <a:pt x="701094" y="2381110"/>
                </a:cubicBezTo>
                <a:cubicBezTo>
                  <a:pt x="701032" y="2381065"/>
                  <a:pt x="700971" y="2381019"/>
                  <a:pt x="700910" y="2380973"/>
                </a:cubicBezTo>
                <a:close/>
                <a:moveTo>
                  <a:pt x="733888" y="2437044"/>
                </a:moveTo>
                <a:cubicBezTo>
                  <a:pt x="729538" y="2443480"/>
                  <a:pt x="720794" y="2445171"/>
                  <a:pt x="714358" y="2440820"/>
                </a:cubicBezTo>
                <a:cubicBezTo>
                  <a:pt x="707922" y="2436470"/>
                  <a:pt x="706232" y="2427726"/>
                  <a:pt x="710582" y="2421290"/>
                </a:cubicBezTo>
                <a:cubicBezTo>
                  <a:pt x="714932" y="2414855"/>
                  <a:pt x="723676" y="2413164"/>
                  <a:pt x="730112" y="2417514"/>
                </a:cubicBezTo>
                <a:cubicBezTo>
                  <a:pt x="730135" y="2417530"/>
                  <a:pt x="730158" y="2417546"/>
                  <a:pt x="730182" y="2417562"/>
                </a:cubicBezTo>
                <a:cubicBezTo>
                  <a:pt x="736460" y="2421957"/>
                  <a:pt x="738102" y="2430549"/>
                  <a:pt x="733888" y="2436949"/>
                </a:cubicBezTo>
                <a:close/>
                <a:moveTo>
                  <a:pt x="792811" y="338344"/>
                </a:moveTo>
                <a:cubicBezTo>
                  <a:pt x="799487" y="334476"/>
                  <a:pt x="808034" y="336752"/>
                  <a:pt x="811903" y="343428"/>
                </a:cubicBezTo>
                <a:cubicBezTo>
                  <a:pt x="815771" y="350103"/>
                  <a:pt x="813495" y="358651"/>
                  <a:pt x="806819" y="362520"/>
                </a:cubicBezTo>
                <a:cubicBezTo>
                  <a:pt x="800144" y="366388"/>
                  <a:pt x="791596" y="364112"/>
                  <a:pt x="787727" y="357436"/>
                </a:cubicBezTo>
                <a:cubicBezTo>
                  <a:pt x="787711" y="357408"/>
                  <a:pt x="787695" y="357380"/>
                  <a:pt x="787679" y="357352"/>
                </a:cubicBezTo>
                <a:cubicBezTo>
                  <a:pt x="783876" y="350682"/>
                  <a:pt x="786168" y="342194"/>
                  <a:pt x="792811" y="338344"/>
                </a:cubicBezTo>
                <a:close/>
                <a:moveTo>
                  <a:pt x="774659" y="396982"/>
                </a:moveTo>
                <a:cubicBezTo>
                  <a:pt x="779441" y="394025"/>
                  <a:pt x="785712" y="395466"/>
                  <a:pt x="788724" y="400213"/>
                </a:cubicBezTo>
                <a:cubicBezTo>
                  <a:pt x="791689" y="404983"/>
                  <a:pt x="790225" y="411253"/>
                  <a:pt x="785455" y="414218"/>
                </a:cubicBezTo>
                <a:cubicBezTo>
                  <a:pt x="780685" y="417182"/>
                  <a:pt x="774415" y="415718"/>
                  <a:pt x="771450" y="410948"/>
                </a:cubicBezTo>
                <a:cubicBezTo>
                  <a:pt x="768501" y="406202"/>
                  <a:pt x="769934" y="399965"/>
                  <a:pt x="774659" y="396982"/>
                </a:cubicBezTo>
                <a:close/>
                <a:moveTo>
                  <a:pt x="758312" y="452959"/>
                </a:moveTo>
                <a:cubicBezTo>
                  <a:pt x="761927" y="450527"/>
                  <a:pt x="766829" y="451487"/>
                  <a:pt x="769260" y="455102"/>
                </a:cubicBezTo>
                <a:cubicBezTo>
                  <a:pt x="771691" y="458717"/>
                  <a:pt x="770732" y="463618"/>
                  <a:pt x="767117" y="466049"/>
                </a:cubicBezTo>
                <a:cubicBezTo>
                  <a:pt x="763532" y="468461"/>
                  <a:pt x="758675" y="467539"/>
                  <a:pt x="756222" y="463983"/>
                </a:cubicBezTo>
                <a:cubicBezTo>
                  <a:pt x="753783" y="460356"/>
                  <a:pt x="754715" y="455441"/>
                  <a:pt x="758312" y="452959"/>
                </a:cubicBezTo>
                <a:close/>
                <a:moveTo>
                  <a:pt x="758978" y="2375936"/>
                </a:moveTo>
                <a:cubicBezTo>
                  <a:pt x="755380" y="2373453"/>
                  <a:pt x="754448" y="2368539"/>
                  <a:pt x="756887" y="2364911"/>
                </a:cubicBezTo>
                <a:cubicBezTo>
                  <a:pt x="759354" y="2361290"/>
                  <a:pt x="764290" y="2360354"/>
                  <a:pt x="767911" y="2362821"/>
                </a:cubicBezTo>
                <a:cubicBezTo>
                  <a:pt x="771533" y="2365288"/>
                  <a:pt x="772469" y="2370223"/>
                  <a:pt x="770002" y="2373845"/>
                </a:cubicBezTo>
                <a:cubicBezTo>
                  <a:pt x="767519" y="2377443"/>
                  <a:pt x="762605" y="2378375"/>
                  <a:pt x="758978" y="2375936"/>
                </a:cubicBezTo>
                <a:close/>
                <a:moveTo>
                  <a:pt x="775134" y="2431722"/>
                </a:moveTo>
                <a:cubicBezTo>
                  <a:pt x="770385" y="2428724"/>
                  <a:pt x="768966" y="2422444"/>
                  <a:pt x="771964" y="2417695"/>
                </a:cubicBezTo>
                <a:cubicBezTo>
                  <a:pt x="774962" y="2412946"/>
                  <a:pt x="781242" y="2411527"/>
                  <a:pt x="785991" y="2414525"/>
                </a:cubicBezTo>
                <a:cubicBezTo>
                  <a:pt x="790716" y="2417508"/>
                  <a:pt x="792149" y="2423745"/>
                  <a:pt x="789199" y="2428491"/>
                </a:cubicBezTo>
                <a:cubicBezTo>
                  <a:pt x="786160" y="2433214"/>
                  <a:pt x="779868" y="2434579"/>
                  <a:pt x="775145" y="2431539"/>
                </a:cubicBezTo>
                <a:cubicBezTo>
                  <a:pt x="775141" y="2431537"/>
                  <a:pt x="775138" y="2431535"/>
                  <a:pt x="775134" y="2431532"/>
                </a:cubicBezTo>
                <a:close/>
                <a:moveTo>
                  <a:pt x="812198" y="2485133"/>
                </a:moveTo>
                <a:cubicBezTo>
                  <a:pt x="808377" y="2491836"/>
                  <a:pt x="799845" y="2494171"/>
                  <a:pt x="793142" y="2490350"/>
                </a:cubicBezTo>
                <a:cubicBezTo>
                  <a:pt x="786440" y="2486528"/>
                  <a:pt x="784104" y="2477997"/>
                  <a:pt x="787926" y="2471294"/>
                </a:cubicBezTo>
                <a:cubicBezTo>
                  <a:pt x="791747" y="2464591"/>
                  <a:pt x="800279" y="2462256"/>
                  <a:pt x="806982" y="2466077"/>
                </a:cubicBezTo>
                <a:cubicBezTo>
                  <a:pt x="807010" y="2466093"/>
                  <a:pt x="807038" y="2466109"/>
                  <a:pt x="807066" y="2466126"/>
                </a:cubicBezTo>
                <a:cubicBezTo>
                  <a:pt x="813554" y="2470001"/>
                  <a:pt x="815821" y="2478310"/>
                  <a:pt x="812198" y="2484943"/>
                </a:cubicBezTo>
                <a:close/>
                <a:moveTo>
                  <a:pt x="875018" y="294627"/>
                </a:moveTo>
                <a:cubicBezTo>
                  <a:pt x="882247" y="291784"/>
                  <a:pt x="890412" y="295339"/>
                  <a:pt x="893255" y="302569"/>
                </a:cubicBezTo>
                <a:cubicBezTo>
                  <a:pt x="895806" y="309054"/>
                  <a:pt x="893223" y="316430"/>
                  <a:pt x="887183" y="319907"/>
                </a:cubicBezTo>
                <a:cubicBezTo>
                  <a:pt x="880236" y="323384"/>
                  <a:pt x="871786" y="320571"/>
                  <a:pt x="868309" y="313625"/>
                </a:cubicBezTo>
                <a:cubicBezTo>
                  <a:pt x="868263" y="313533"/>
                  <a:pt x="868219" y="313442"/>
                  <a:pt x="868175" y="313350"/>
                </a:cubicBezTo>
                <a:cubicBezTo>
                  <a:pt x="864835" y="306453"/>
                  <a:pt x="867719" y="298154"/>
                  <a:pt x="874616" y="294814"/>
                </a:cubicBezTo>
                <a:cubicBezTo>
                  <a:pt x="874749" y="294750"/>
                  <a:pt x="874883" y="294687"/>
                  <a:pt x="875018" y="294627"/>
                </a:cubicBezTo>
                <a:close/>
                <a:moveTo>
                  <a:pt x="831966" y="406676"/>
                </a:moveTo>
                <a:cubicBezTo>
                  <a:pt x="835745" y="404498"/>
                  <a:pt x="840574" y="405795"/>
                  <a:pt x="842753" y="409574"/>
                </a:cubicBezTo>
                <a:cubicBezTo>
                  <a:pt x="844931" y="413354"/>
                  <a:pt x="843633" y="418183"/>
                  <a:pt x="839854" y="420361"/>
                </a:cubicBezTo>
                <a:cubicBezTo>
                  <a:pt x="836075" y="422539"/>
                  <a:pt x="831246" y="421242"/>
                  <a:pt x="829067" y="417463"/>
                </a:cubicBezTo>
                <a:cubicBezTo>
                  <a:pt x="826889" y="413683"/>
                  <a:pt x="828187" y="408854"/>
                  <a:pt x="831966" y="406676"/>
                </a:cubicBezTo>
                <a:close/>
                <a:moveTo>
                  <a:pt x="843465" y="2419083"/>
                </a:moveTo>
                <a:cubicBezTo>
                  <a:pt x="841287" y="2422862"/>
                  <a:pt x="836458" y="2424159"/>
                  <a:pt x="832679" y="2421981"/>
                </a:cubicBezTo>
                <a:cubicBezTo>
                  <a:pt x="828900" y="2419803"/>
                  <a:pt x="827602" y="2414974"/>
                  <a:pt x="829780" y="2411194"/>
                </a:cubicBezTo>
                <a:cubicBezTo>
                  <a:pt x="831958" y="2407415"/>
                  <a:pt x="836788" y="2406118"/>
                  <a:pt x="840567" y="2408296"/>
                </a:cubicBezTo>
                <a:cubicBezTo>
                  <a:pt x="844346" y="2410474"/>
                  <a:pt x="845644" y="2415303"/>
                  <a:pt x="843465" y="2419083"/>
                </a:cubicBezTo>
                <a:close/>
                <a:moveTo>
                  <a:pt x="852494" y="351649"/>
                </a:moveTo>
                <a:cubicBezTo>
                  <a:pt x="857480" y="349025"/>
                  <a:pt x="863650" y="350940"/>
                  <a:pt x="866274" y="355926"/>
                </a:cubicBezTo>
                <a:cubicBezTo>
                  <a:pt x="868899" y="360912"/>
                  <a:pt x="866984" y="367082"/>
                  <a:pt x="861998" y="369706"/>
                </a:cubicBezTo>
                <a:cubicBezTo>
                  <a:pt x="857037" y="372339"/>
                  <a:pt x="850881" y="370451"/>
                  <a:pt x="848249" y="365490"/>
                </a:cubicBezTo>
                <a:cubicBezTo>
                  <a:pt x="848238" y="365470"/>
                  <a:pt x="848228" y="365450"/>
                  <a:pt x="848217" y="365430"/>
                </a:cubicBezTo>
                <a:cubicBezTo>
                  <a:pt x="845683" y="360436"/>
                  <a:pt x="847578" y="354332"/>
                  <a:pt x="852494" y="351649"/>
                </a:cubicBezTo>
                <a:close/>
                <a:moveTo>
                  <a:pt x="852494" y="2476010"/>
                </a:moveTo>
                <a:cubicBezTo>
                  <a:pt x="847544" y="2473356"/>
                  <a:pt x="845683" y="2467192"/>
                  <a:pt x="848337" y="2462243"/>
                </a:cubicBezTo>
                <a:cubicBezTo>
                  <a:pt x="850991" y="2457293"/>
                  <a:pt x="857155" y="2455432"/>
                  <a:pt x="862104" y="2458086"/>
                </a:cubicBezTo>
                <a:cubicBezTo>
                  <a:pt x="867044" y="2460734"/>
                  <a:pt x="868909" y="2466881"/>
                  <a:pt x="866274" y="2471828"/>
                </a:cubicBezTo>
                <a:cubicBezTo>
                  <a:pt x="863776" y="2476665"/>
                  <a:pt x="857910" y="2478676"/>
                  <a:pt x="852969" y="2476390"/>
                </a:cubicBezTo>
                <a:close/>
                <a:moveTo>
                  <a:pt x="893455" y="2526474"/>
                </a:moveTo>
                <a:cubicBezTo>
                  <a:pt x="889953" y="2533350"/>
                  <a:pt x="881541" y="2536085"/>
                  <a:pt x="874666" y="2532583"/>
                </a:cubicBezTo>
                <a:cubicBezTo>
                  <a:pt x="867791" y="2529082"/>
                  <a:pt x="865055" y="2520670"/>
                  <a:pt x="868557" y="2513794"/>
                </a:cubicBezTo>
                <a:cubicBezTo>
                  <a:pt x="871970" y="2507092"/>
                  <a:pt x="880077" y="2504295"/>
                  <a:pt x="886897" y="2507467"/>
                </a:cubicBezTo>
                <a:cubicBezTo>
                  <a:pt x="894000" y="2510345"/>
                  <a:pt x="897424" y="2518435"/>
                  <a:pt x="894546" y="2525538"/>
                </a:cubicBezTo>
                <a:cubicBezTo>
                  <a:pt x="894364" y="2525987"/>
                  <a:pt x="894158" y="2526427"/>
                  <a:pt x="893930" y="2526854"/>
                </a:cubicBezTo>
                <a:close/>
                <a:moveTo>
                  <a:pt x="908851" y="366000"/>
                </a:moveTo>
                <a:cubicBezTo>
                  <a:pt x="912814" y="364092"/>
                  <a:pt x="917574" y="365750"/>
                  <a:pt x="919495" y="369706"/>
                </a:cubicBezTo>
                <a:cubicBezTo>
                  <a:pt x="921225" y="373623"/>
                  <a:pt x="919599" y="378209"/>
                  <a:pt x="915789" y="380160"/>
                </a:cubicBezTo>
                <a:cubicBezTo>
                  <a:pt x="911852" y="382076"/>
                  <a:pt x="907108" y="380438"/>
                  <a:pt x="905192" y="376502"/>
                </a:cubicBezTo>
                <a:cubicBezTo>
                  <a:pt x="903276" y="372565"/>
                  <a:pt x="904914" y="367821"/>
                  <a:pt x="908851" y="365905"/>
                </a:cubicBezTo>
                <a:close/>
                <a:moveTo>
                  <a:pt x="920160" y="2458903"/>
                </a:moveTo>
                <a:cubicBezTo>
                  <a:pt x="918245" y="2462816"/>
                  <a:pt x="913521" y="2464436"/>
                  <a:pt x="909608" y="2462521"/>
                </a:cubicBezTo>
                <a:cubicBezTo>
                  <a:pt x="905695" y="2460606"/>
                  <a:pt x="904075" y="2455882"/>
                  <a:pt x="905990" y="2451969"/>
                </a:cubicBezTo>
                <a:cubicBezTo>
                  <a:pt x="907905" y="2448056"/>
                  <a:pt x="912629" y="2446436"/>
                  <a:pt x="916542" y="2448351"/>
                </a:cubicBezTo>
                <a:cubicBezTo>
                  <a:pt x="916544" y="2448352"/>
                  <a:pt x="916547" y="2448353"/>
                  <a:pt x="916549" y="2448354"/>
                </a:cubicBezTo>
                <a:cubicBezTo>
                  <a:pt x="920457" y="2450271"/>
                  <a:pt x="922074" y="2454993"/>
                  <a:pt x="920160" y="2458903"/>
                </a:cubicBezTo>
                <a:close/>
                <a:moveTo>
                  <a:pt x="933465" y="313064"/>
                </a:moveTo>
                <a:cubicBezTo>
                  <a:pt x="938628" y="310853"/>
                  <a:pt x="944606" y="313245"/>
                  <a:pt x="946817" y="318407"/>
                </a:cubicBezTo>
                <a:cubicBezTo>
                  <a:pt x="949029" y="323570"/>
                  <a:pt x="946637" y="329548"/>
                  <a:pt x="941474" y="331759"/>
                </a:cubicBezTo>
                <a:cubicBezTo>
                  <a:pt x="936331" y="333963"/>
                  <a:pt x="930373" y="331597"/>
                  <a:pt x="928143" y="326465"/>
                </a:cubicBezTo>
                <a:cubicBezTo>
                  <a:pt x="925905" y="321314"/>
                  <a:pt x="928266" y="315324"/>
                  <a:pt x="933417" y="313085"/>
                </a:cubicBezTo>
                <a:cubicBezTo>
                  <a:pt x="933433" y="313078"/>
                  <a:pt x="933449" y="313071"/>
                  <a:pt x="933465" y="313064"/>
                </a:cubicBezTo>
                <a:close/>
                <a:moveTo>
                  <a:pt x="947341" y="2510128"/>
                </a:moveTo>
                <a:cubicBezTo>
                  <a:pt x="945083" y="2515270"/>
                  <a:pt x="939085" y="2517609"/>
                  <a:pt x="933942" y="2515352"/>
                </a:cubicBezTo>
                <a:cubicBezTo>
                  <a:pt x="928800" y="2513094"/>
                  <a:pt x="926461" y="2507095"/>
                  <a:pt x="928718" y="2501953"/>
                </a:cubicBezTo>
                <a:cubicBezTo>
                  <a:pt x="930975" y="2496812"/>
                  <a:pt x="936972" y="2494472"/>
                  <a:pt x="942114" y="2496728"/>
                </a:cubicBezTo>
                <a:cubicBezTo>
                  <a:pt x="947257" y="2498983"/>
                  <a:pt x="949598" y="2504981"/>
                  <a:pt x="947342" y="2510125"/>
                </a:cubicBezTo>
                <a:cubicBezTo>
                  <a:pt x="947342" y="2510126"/>
                  <a:pt x="947341" y="2510127"/>
                  <a:pt x="947341" y="2510128"/>
                </a:cubicBezTo>
                <a:close/>
                <a:moveTo>
                  <a:pt x="960076" y="257753"/>
                </a:moveTo>
                <a:cubicBezTo>
                  <a:pt x="967267" y="254919"/>
                  <a:pt x="975393" y="258450"/>
                  <a:pt x="978228" y="265641"/>
                </a:cubicBezTo>
                <a:cubicBezTo>
                  <a:pt x="981062" y="272832"/>
                  <a:pt x="977531" y="280959"/>
                  <a:pt x="970340" y="283793"/>
                </a:cubicBezTo>
                <a:cubicBezTo>
                  <a:pt x="963149" y="286680"/>
                  <a:pt x="954980" y="283191"/>
                  <a:pt x="952093" y="276000"/>
                </a:cubicBezTo>
                <a:cubicBezTo>
                  <a:pt x="949206" y="268809"/>
                  <a:pt x="952695" y="260640"/>
                  <a:pt x="959886" y="257753"/>
                </a:cubicBezTo>
                <a:close/>
                <a:moveTo>
                  <a:pt x="978893" y="2562683"/>
                </a:moveTo>
                <a:cubicBezTo>
                  <a:pt x="976051" y="2569857"/>
                  <a:pt x="967932" y="2573368"/>
                  <a:pt x="960759" y="2570526"/>
                </a:cubicBezTo>
                <a:cubicBezTo>
                  <a:pt x="953586" y="2567684"/>
                  <a:pt x="950075" y="2559565"/>
                  <a:pt x="952917" y="2552392"/>
                </a:cubicBezTo>
                <a:cubicBezTo>
                  <a:pt x="955752" y="2545236"/>
                  <a:pt x="963840" y="2541721"/>
                  <a:pt x="971005" y="2544531"/>
                </a:cubicBezTo>
                <a:cubicBezTo>
                  <a:pt x="978188" y="2547348"/>
                  <a:pt x="981728" y="2555454"/>
                  <a:pt x="978911" y="2562637"/>
                </a:cubicBezTo>
                <a:cubicBezTo>
                  <a:pt x="978905" y="2562653"/>
                  <a:pt x="978899" y="2562668"/>
                  <a:pt x="978893" y="2562683"/>
                </a:cubicBezTo>
                <a:close/>
                <a:moveTo>
                  <a:pt x="988397" y="331121"/>
                </a:moveTo>
                <a:cubicBezTo>
                  <a:pt x="992464" y="329561"/>
                  <a:pt x="997031" y="331548"/>
                  <a:pt x="998661" y="335588"/>
                </a:cubicBezTo>
                <a:cubicBezTo>
                  <a:pt x="1000262" y="339656"/>
                  <a:pt x="998262" y="344251"/>
                  <a:pt x="994194" y="345852"/>
                </a:cubicBezTo>
                <a:cubicBezTo>
                  <a:pt x="990126" y="347453"/>
                  <a:pt x="985531" y="345453"/>
                  <a:pt x="983930" y="341385"/>
                </a:cubicBezTo>
                <a:cubicBezTo>
                  <a:pt x="982423" y="337320"/>
                  <a:pt x="984395" y="332790"/>
                  <a:pt x="988397" y="331121"/>
                </a:cubicBezTo>
                <a:close/>
                <a:moveTo>
                  <a:pt x="999516" y="2492926"/>
                </a:moveTo>
                <a:cubicBezTo>
                  <a:pt x="997915" y="2496994"/>
                  <a:pt x="993320" y="2498994"/>
                  <a:pt x="989252" y="2497393"/>
                </a:cubicBezTo>
                <a:cubicBezTo>
                  <a:pt x="985184" y="2495792"/>
                  <a:pt x="983184" y="2491197"/>
                  <a:pt x="984785" y="2487129"/>
                </a:cubicBezTo>
                <a:cubicBezTo>
                  <a:pt x="986316" y="2483107"/>
                  <a:pt x="990818" y="2481087"/>
                  <a:pt x="994841" y="2482618"/>
                </a:cubicBezTo>
                <a:cubicBezTo>
                  <a:pt x="994879" y="2482633"/>
                  <a:pt x="994917" y="2482648"/>
                  <a:pt x="994954" y="2482662"/>
                </a:cubicBezTo>
                <a:cubicBezTo>
                  <a:pt x="999096" y="2484174"/>
                  <a:pt x="1001228" y="2488757"/>
                  <a:pt x="999716" y="2492899"/>
                </a:cubicBezTo>
                <a:cubicBezTo>
                  <a:pt x="999713" y="2492908"/>
                  <a:pt x="999710" y="2492917"/>
                  <a:pt x="999706" y="2492926"/>
                </a:cubicBezTo>
                <a:close/>
                <a:moveTo>
                  <a:pt x="1016908" y="280182"/>
                </a:moveTo>
                <a:cubicBezTo>
                  <a:pt x="1022509" y="279312"/>
                  <a:pt x="1027755" y="283148"/>
                  <a:pt x="1028625" y="288750"/>
                </a:cubicBezTo>
                <a:cubicBezTo>
                  <a:pt x="1029272" y="292920"/>
                  <a:pt x="1027300" y="297062"/>
                  <a:pt x="1023655" y="299189"/>
                </a:cubicBezTo>
                <a:cubicBezTo>
                  <a:pt x="1018054" y="300058"/>
                  <a:pt x="1012808" y="296222"/>
                  <a:pt x="1011939" y="290621"/>
                </a:cubicBezTo>
                <a:cubicBezTo>
                  <a:pt x="1011291" y="286450"/>
                  <a:pt x="1013263" y="282309"/>
                  <a:pt x="1016908" y="280182"/>
                </a:cubicBezTo>
                <a:close/>
                <a:moveTo>
                  <a:pt x="1030498" y="2542060"/>
                </a:moveTo>
                <a:cubicBezTo>
                  <a:pt x="1028650" y="2547419"/>
                  <a:pt x="1022808" y="2550265"/>
                  <a:pt x="1017449" y="2548417"/>
                </a:cubicBezTo>
                <a:cubicBezTo>
                  <a:pt x="1012090" y="2546569"/>
                  <a:pt x="1009244" y="2540727"/>
                  <a:pt x="1011092" y="2535368"/>
                </a:cubicBezTo>
                <a:cubicBezTo>
                  <a:pt x="1012940" y="2530009"/>
                  <a:pt x="1018783" y="2527163"/>
                  <a:pt x="1024141" y="2529011"/>
                </a:cubicBezTo>
                <a:cubicBezTo>
                  <a:pt x="1024170" y="2529020"/>
                  <a:pt x="1024198" y="2529030"/>
                  <a:pt x="1024226" y="2529040"/>
                </a:cubicBezTo>
                <a:cubicBezTo>
                  <a:pt x="1029524" y="2530885"/>
                  <a:pt x="1032359" y="2536641"/>
                  <a:pt x="1030593" y="2541965"/>
                </a:cubicBezTo>
                <a:close/>
                <a:moveTo>
                  <a:pt x="1070699" y="302515"/>
                </a:moveTo>
                <a:cubicBezTo>
                  <a:pt x="1074848" y="301187"/>
                  <a:pt x="1079288" y="303473"/>
                  <a:pt x="1080617" y="307622"/>
                </a:cubicBezTo>
                <a:cubicBezTo>
                  <a:pt x="1081945" y="311771"/>
                  <a:pt x="1079659" y="316211"/>
                  <a:pt x="1075510" y="317540"/>
                </a:cubicBezTo>
                <a:cubicBezTo>
                  <a:pt x="1071361" y="318869"/>
                  <a:pt x="1066921" y="316582"/>
                  <a:pt x="1065592" y="312433"/>
                </a:cubicBezTo>
                <a:cubicBezTo>
                  <a:pt x="1065548" y="312296"/>
                  <a:pt x="1065508" y="312158"/>
                  <a:pt x="1065472" y="312019"/>
                </a:cubicBezTo>
                <a:cubicBezTo>
                  <a:pt x="1064310" y="307901"/>
                  <a:pt x="1066686" y="303616"/>
                  <a:pt x="1070794" y="302420"/>
                </a:cubicBezTo>
                <a:close/>
                <a:moveTo>
                  <a:pt x="1047700" y="227151"/>
                </a:moveTo>
                <a:cubicBezTo>
                  <a:pt x="1055150" y="224952"/>
                  <a:pt x="1062973" y="229209"/>
                  <a:pt x="1065172" y="236659"/>
                </a:cubicBezTo>
                <a:cubicBezTo>
                  <a:pt x="1067371" y="244109"/>
                  <a:pt x="1063114" y="251932"/>
                  <a:pt x="1055664" y="254131"/>
                </a:cubicBezTo>
                <a:cubicBezTo>
                  <a:pt x="1048219" y="256329"/>
                  <a:pt x="1040402" y="252080"/>
                  <a:pt x="1038196" y="244638"/>
                </a:cubicBezTo>
                <a:cubicBezTo>
                  <a:pt x="1035919" y="237266"/>
                  <a:pt x="1040048" y="229444"/>
                  <a:pt x="1047420" y="227166"/>
                </a:cubicBezTo>
                <a:cubicBezTo>
                  <a:pt x="1047545" y="227128"/>
                  <a:pt x="1047669" y="227091"/>
                  <a:pt x="1047795" y="227056"/>
                </a:cubicBezTo>
                <a:close/>
                <a:moveTo>
                  <a:pt x="1065472" y="2592050"/>
                </a:moveTo>
                <a:cubicBezTo>
                  <a:pt x="1063229" y="2599432"/>
                  <a:pt x="1055426" y="2603599"/>
                  <a:pt x="1048043" y="2601356"/>
                </a:cubicBezTo>
                <a:cubicBezTo>
                  <a:pt x="1040661" y="2599113"/>
                  <a:pt x="1036495" y="2591310"/>
                  <a:pt x="1038738" y="2583927"/>
                </a:cubicBezTo>
                <a:cubicBezTo>
                  <a:pt x="1040957" y="2576622"/>
                  <a:pt x="1048631" y="2572451"/>
                  <a:pt x="1055968" y="2574563"/>
                </a:cubicBezTo>
                <a:cubicBezTo>
                  <a:pt x="1063392" y="2576663"/>
                  <a:pt x="1067709" y="2584384"/>
                  <a:pt x="1065609" y="2591808"/>
                </a:cubicBezTo>
                <a:cubicBezTo>
                  <a:pt x="1065595" y="2591857"/>
                  <a:pt x="1065581" y="2591906"/>
                  <a:pt x="1065567" y="2591955"/>
                </a:cubicBezTo>
                <a:close/>
                <a:moveTo>
                  <a:pt x="1081343" y="2520962"/>
                </a:moveTo>
                <a:cubicBezTo>
                  <a:pt x="1080243" y="2525178"/>
                  <a:pt x="1075934" y="2527703"/>
                  <a:pt x="1071719" y="2526603"/>
                </a:cubicBezTo>
                <a:cubicBezTo>
                  <a:pt x="1067504" y="2525504"/>
                  <a:pt x="1064978" y="2521195"/>
                  <a:pt x="1066078" y="2516979"/>
                </a:cubicBezTo>
                <a:cubicBezTo>
                  <a:pt x="1067178" y="2512764"/>
                  <a:pt x="1071486" y="2510238"/>
                  <a:pt x="1075702" y="2511338"/>
                </a:cubicBezTo>
                <a:cubicBezTo>
                  <a:pt x="1075841" y="2511374"/>
                  <a:pt x="1075979" y="2511414"/>
                  <a:pt x="1076116" y="2511459"/>
                </a:cubicBezTo>
                <a:cubicBezTo>
                  <a:pt x="1080098" y="2512695"/>
                  <a:pt x="1082429" y="2516817"/>
                  <a:pt x="1081438" y="2520867"/>
                </a:cubicBezTo>
                <a:close/>
                <a:moveTo>
                  <a:pt x="1102916" y="253761"/>
                </a:moveTo>
                <a:cubicBezTo>
                  <a:pt x="1108275" y="252264"/>
                  <a:pt x="1113832" y="255395"/>
                  <a:pt x="1115329" y="260753"/>
                </a:cubicBezTo>
                <a:cubicBezTo>
                  <a:pt x="1115342" y="260799"/>
                  <a:pt x="1115354" y="260844"/>
                  <a:pt x="1115366" y="260889"/>
                </a:cubicBezTo>
                <a:cubicBezTo>
                  <a:pt x="1116764" y="266338"/>
                  <a:pt x="1113558" y="271907"/>
                  <a:pt x="1108143" y="273434"/>
                </a:cubicBezTo>
                <a:cubicBezTo>
                  <a:pt x="1102711" y="274877"/>
                  <a:pt x="1097137" y="271644"/>
                  <a:pt x="1095694" y="266211"/>
                </a:cubicBezTo>
                <a:cubicBezTo>
                  <a:pt x="1094250" y="260779"/>
                  <a:pt x="1097484" y="255205"/>
                  <a:pt x="1102916" y="253761"/>
                </a:cubicBezTo>
                <a:close/>
                <a:moveTo>
                  <a:pt x="1115936" y="2567435"/>
                </a:moveTo>
                <a:cubicBezTo>
                  <a:pt x="1114453" y="2572837"/>
                  <a:pt x="1108912" y="2576051"/>
                  <a:pt x="1103487" y="2574658"/>
                </a:cubicBezTo>
                <a:cubicBezTo>
                  <a:pt x="1098095" y="2573285"/>
                  <a:pt x="1094837" y="2567801"/>
                  <a:pt x="1096210" y="2562410"/>
                </a:cubicBezTo>
                <a:cubicBezTo>
                  <a:pt x="1096227" y="2562343"/>
                  <a:pt x="1096245" y="2562275"/>
                  <a:pt x="1096264" y="2562208"/>
                </a:cubicBezTo>
                <a:cubicBezTo>
                  <a:pt x="1097707" y="2556776"/>
                  <a:pt x="1103281" y="2553542"/>
                  <a:pt x="1108714" y="2554985"/>
                </a:cubicBezTo>
                <a:cubicBezTo>
                  <a:pt x="1114146" y="2556429"/>
                  <a:pt x="1117380" y="2562003"/>
                  <a:pt x="1115936" y="2567435"/>
                </a:cubicBezTo>
                <a:close/>
                <a:moveTo>
                  <a:pt x="1164215" y="285789"/>
                </a:moveTo>
                <a:cubicBezTo>
                  <a:pt x="1165220" y="290028"/>
                  <a:pt x="1162599" y="294279"/>
                  <a:pt x="1158360" y="295284"/>
                </a:cubicBezTo>
                <a:cubicBezTo>
                  <a:pt x="1158347" y="295287"/>
                  <a:pt x="1158335" y="295290"/>
                  <a:pt x="1158323" y="295293"/>
                </a:cubicBezTo>
                <a:cubicBezTo>
                  <a:pt x="1154143" y="296696"/>
                  <a:pt x="1149617" y="294446"/>
                  <a:pt x="1148213" y="290267"/>
                </a:cubicBezTo>
                <a:cubicBezTo>
                  <a:pt x="1146810" y="286087"/>
                  <a:pt x="1149060" y="281561"/>
                  <a:pt x="1153239" y="280157"/>
                </a:cubicBezTo>
                <a:cubicBezTo>
                  <a:pt x="1153748" y="279986"/>
                  <a:pt x="1154273" y="279867"/>
                  <a:pt x="1154806" y="279802"/>
                </a:cubicBezTo>
                <a:cubicBezTo>
                  <a:pt x="1159058" y="278858"/>
                  <a:pt x="1163269" y="281538"/>
                  <a:pt x="1164215" y="285789"/>
                </a:cubicBezTo>
                <a:close/>
                <a:moveTo>
                  <a:pt x="1137510" y="203012"/>
                </a:moveTo>
                <a:cubicBezTo>
                  <a:pt x="1145036" y="201314"/>
                  <a:pt x="1152514" y="206040"/>
                  <a:pt x="1154211" y="213566"/>
                </a:cubicBezTo>
                <a:cubicBezTo>
                  <a:pt x="1155909" y="221093"/>
                  <a:pt x="1151183" y="228571"/>
                  <a:pt x="1143657" y="230268"/>
                </a:cubicBezTo>
                <a:cubicBezTo>
                  <a:pt x="1136140" y="231963"/>
                  <a:pt x="1128670" y="227252"/>
                  <a:pt x="1126961" y="219738"/>
                </a:cubicBezTo>
                <a:cubicBezTo>
                  <a:pt x="1125249" y="212215"/>
                  <a:pt x="1129961" y="204729"/>
                  <a:pt x="1137485" y="203017"/>
                </a:cubicBezTo>
                <a:cubicBezTo>
                  <a:pt x="1137493" y="203015"/>
                  <a:pt x="1137501" y="203014"/>
                  <a:pt x="1137510" y="203012"/>
                </a:cubicBezTo>
                <a:close/>
                <a:moveTo>
                  <a:pt x="1154616" y="2614764"/>
                </a:moveTo>
                <a:cubicBezTo>
                  <a:pt x="1152895" y="2622339"/>
                  <a:pt x="1145358" y="2627084"/>
                  <a:pt x="1137783" y="2625362"/>
                </a:cubicBezTo>
                <a:cubicBezTo>
                  <a:pt x="1130208" y="2623641"/>
                  <a:pt x="1125463" y="2616104"/>
                  <a:pt x="1127185" y="2608529"/>
                </a:cubicBezTo>
                <a:cubicBezTo>
                  <a:pt x="1128906" y="2600954"/>
                  <a:pt x="1136443" y="2596209"/>
                  <a:pt x="1144018" y="2597931"/>
                </a:cubicBezTo>
                <a:cubicBezTo>
                  <a:pt x="1144034" y="2597935"/>
                  <a:pt x="1144051" y="2597938"/>
                  <a:pt x="1144067" y="2597942"/>
                </a:cubicBezTo>
                <a:cubicBezTo>
                  <a:pt x="1151617" y="2599687"/>
                  <a:pt x="1156334" y="2607208"/>
                  <a:pt x="1154616" y="2614764"/>
                </a:cubicBezTo>
                <a:close/>
                <a:moveTo>
                  <a:pt x="1165070" y="2542631"/>
                </a:moveTo>
                <a:cubicBezTo>
                  <a:pt x="1164099" y="2546882"/>
                  <a:pt x="1159866" y="2549541"/>
                  <a:pt x="1155614" y="2548570"/>
                </a:cubicBezTo>
                <a:cubicBezTo>
                  <a:pt x="1151363" y="2547599"/>
                  <a:pt x="1148703" y="2543366"/>
                  <a:pt x="1149674" y="2539114"/>
                </a:cubicBezTo>
                <a:cubicBezTo>
                  <a:pt x="1150645" y="2534863"/>
                  <a:pt x="1154879" y="2532203"/>
                  <a:pt x="1159131" y="2533175"/>
                </a:cubicBezTo>
                <a:cubicBezTo>
                  <a:pt x="1163382" y="2534146"/>
                  <a:pt x="1166041" y="2538379"/>
                  <a:pt x="1165070" y="2542631"/>
                </a:cubicBezTo>
                <a:close/>
                <a:moveTo>
                  <a:pt x="1190445" y="233709"/>
                </a:moveTo>
                <a:cubicBezTo>
                  <a:pt x="1195961" y="232652"/>
                  <a:pt x="1201289" y="236267"/>
                  <a:pt x="1202346" y="241783"/>
                </a:cubicBezTo>
                <a:cubicBezTo>
                  <a:pt x="1203403" y="247299"/>
                  <a:pt x="1199788" y="252627"/>
                  <a:pt x="1194272" y="253683"/>
                </a:cubicBezTo>
                <a:cubicBezTo>
                  <a:pt x="1188756" y="254740"/>
                  <a:pt x="1183428" y="251125"/>
                  <a:pt x="1182371" y="245609"/>
                </a:cubicBezTo>
                <a:cubicBezTo>
                  <a:pt x="1182370" y="245602"/>
                  <a:pt x="1182368" y="245595"/>
                  <a:pt x="1182367" y="245588"/>
                </a:cubicBezTo>
                <a:cubicBezTo>
                  <a:pt x="1181378" y="240090"/>
                  <a:pt x="1184968" y="234810"/>
                  <a:pt x="1190445" y="233709"/>
                </a:cubicBezTo>
                <a:close/>
                <a:moveTo>
                  <a:pt x="1202895" y="2586538"/>
                </a:moveTo>
                <a:cubicBezTo>
                  <a:pt x="1201799" y="2592046"/>
                  <a:pt x="1196446" y="2595623"/>
                  <a:pt x="1190938" y="2594527"/>
                </a:cubicBezTo>
                <a:cubicBezTo>
                  <a:pt x="1185429" y="2593432"/>
                  <a:pt x="1181852" y="2588078"/>
                  <a:pt x="1182948" y="2582570"/>
                </a:cubicBezTo>
                <a:cubicBezTo>
                  <a:pt x="1184037" y="2577096"/>
                  <a:pt x="1189334" y="2573523"/>
                  <a:pt x="1194817" y="2574563"/>
                </a:cubicBezTo>
                <a:cubicBezTo>
                  <a:pt x="1200335" y="2575610"/>
                  <a:pt x="1203959" y="2580932"/>
                  <a:pt x="1202912" y="2586449"/>
                </a:cubicBezTo>
                <a:cubicBezTo>
                  <a:pt x="1202907" y="2586479"/>
                  <a:pt x="1202901" y="2586509"/>
                  <a:pt x="1202895" y="2586538"/>
                </a:cubicBezTo>
                <a:close/>
                <a:moveTo>
                  <a:pt x="1249273" y="270298"/>
                </a:moveTo>
                <a:cubicBezTo>
                  <a:pt x="1249776" y="274625"/>
                  <a:pt x="1246675" y="278541"/>
                  <a:pt x="1242348" y="279043"/>
                </a:cubicBezTo>
                <a:cubicBezTo>
                  <a:pt x="1238237" y="279521"/>
                  <a:pt x="1234456" y="276740"/>
                  <a:pt x="1233687" y="272674"/>
                </a:cubicBezTo>
                <a:cubicBezTo>
                  <a:pt x="1232877" y="268393"/>
                  <a:pt x="1235691" y="264267"/>
                  <a:pt x="1239972" y="263457"/>
                </a:cubicBezTo>
                <a:cubicBezTo>
                  <a:pt x="1244252" y="262648"/>
                  <a:pt x="1248379" y="265461"/>
                  <a:pt x="1249188" y="269742"/>
                </a:cubicBezTo>
                <a:cubicBezTo>
                  <a:pt x="1249223" y="269926"/>
                  <a:pt x="1249252" y="270112"/>
                  <a:pt x="1249273" y="270298"/>
                </a:cubicBezTo>
                <a:close/>
                <a:moveTo>
                  <a:pt x="1228840" y="185715"/>
                </a:moveTo>
                <a:cubicBezTo>
                  <a:pt x="1236519" y="184539"/>
                  <a:pt x="1243697" y="189811"/>
                  <a:pt x="1244872" y="197490"/>
                </a:cubicBezTo>
                <a:cubicBezTo>
                  <a:pt x="1246048" y="205168"/>
                  <a:pt x="1240777" y="212346"/>
                  <a:pt x="1233098" y="213522"/>
                </a:cubicBezTo>
                <a:cubicBezTo>
                  <a:pt x="1225419" y="214698"/>
                  <a:pt x="1218241" y="209426"/>
                  <a:pt x="1217066" y="201747"/>
                </a:cubicBezTo>
                <a:cubicBezTo>
                  <a:pt x="1217062" y="201725"/>
                  <a:pt x="1217059" y="201703"/>
                  <a:pt x="1217056" y="201681"/>
                </a:cubicBezTo>
                <a:cubicBezTo>
                  <a:pt x="1215920" y="194023"/>
                  <a:pt x="1221187" y="186887"/>
                  <a:pt x="1228840" y="185715"/>
                </a:cubicBezTo>
                <a:close/>
                <a:moveTo>
                  <a:pt x="1244996" y="2630825"/>
                </a:moveTo>
                <a:cubicBezTo>
                  <a:pt x="1243805" y="2638448"/>
                  <a:pt x="1236660" y="2643662"/>
                  <a:pt x="1229037" y="2642471"/>
                </a:cubicBezTo>
                <a:cubicBezTo>
                  <a:pt x="1221414" y="2641280"/>
                  <a:pt x="1216200" y="2634135"/>
                  <a:pt x="1217391" y="2626512"/>
                </a:cubicBezTo>
                <a:cubicBezTo>
                  <a:pt x="1218579" y="2618906"/>
                  <a:pt x="1225697" y="2613694"/>
                  <a:pt x="1233307" y="2614859"/>
                </a:cubicBezTo>
                <a:cubicBezTo>
                  <a:pt x="1240934" y="2616026"/>
                  <a:pt x="1246170" y="2623155"/>
                  <a:pt x="1245003" y="2630782"/>
                </a:cubicBezTo>
                <a:cubicBezTo>
                  <a:pt x="1245001" y="2630796"/>
                  <a:pt x="1244999" y="2630811"/>
                  <a:pt x="1244996" y="2630825"/>
                </a:cubicBezTo>
                <a:close/>
                <a:moveTo>
                  <a:pt x="1250128" y="2558027"/>
                </a:moveTo>
                <a:cubicBezTo>
                  <a:pt x="1249504" y="2562338"/>
                  <a:pt x="1245503" y="2565327"/>
                  <a:pt x="1241191" y="2564703"/>
                </a:cubicBezTo>
                <a:cubicBezTo>
                  <a:pt x="1236880" y="2564079"/>
                  <a:pt x="1233891" y="2560078"/>
                  <a:pt x="1234515" y="2555766"/>
                </a:cubicBezTo>
                <a:cubicBezTo>
                  <a:pt x="1235139" y="2551454"/>
                  <a:pt x="1239140" y="2548465"/>
                  <a:pt x="1243452" y="2549090"/>
                </a:cubicBezTo>
                <a:cubicBezTo>
                  <a:pt x="1243460" y="2549091"/>
                  <a:pt x="1243468" y="2549092"/>
                  <a:pt x="1243476" y="2549093"/>
                </a:cubicBezTo>
                <a:cubicBezTo>
                  <a:pt x="1247776" y="2549729"/>
                  <a:pt x="1250751" y="2553724"/>
                  <a:pt x="1250128" y="2558027"/>
                </a:cubicBezTo>
                <a:close/>
                <a:moveTo>
                  <a:pt x="1279305" y="220118"/>
                </a:moveTo>
                <a:cubicBezTo>
                  <a:pt x="1284895" y="219489"/>
                  <a:pt x="1289937" y="223509"/>
                  <a:pt x="1290567" y="229099"/>
                </a:cubicBezTo>
                <a:cubicBezTo>
                  <a:pt x="1291196" y="234689"/>
                  <a:pt x="1287176" y="239731"/>
                  <a:pt x="1281586" y="240361"/>
                </a:cubicBezTo>
                <a:cubicBezTo>
                  <a:pt x="1275996" y="240991"/>
                  <a:pt x="1270954" y="236970"/>
                  <a:pt x="1270324" y="231380"/>
                </a:cubicBezTo>
                <a:cubicBezTo>
                  <a:pt x="1269694" y="225790"/>
                  <a:pt x="1273715" y="220748"/>
                  <a:pt x="1279305" y="220118"/>
                </a:cubicBezTo>
                <a:close/>
                <a:moveTo>
                  <a:pt x="1291184" y="2598797"/>
                </a:moveTo>
                <a:cubicBezTo>
                  <a:pt x="1290538" y="2604405"/>
                  <a:pt x="1285486" y="2608438"/>
                  <a:pt x="1279875" y="2607826"/>
                </a:cubicBezTo>
                <a:cubicBezTo>
                  <a:pt x="1274296" y="2607183"/>
                  <a:pt x="1270294" y="2602140"/>
                  <a:pt x="1270936" y="2596560"/>
                </a:cubicBezTo>
                <a:cubicBezTo>
                  <a:pt x="1270938" y="2596546"/>
                  <a:pt x="1270940" y="2596531"/>
                  <a:pt x="1270942" y="2596517"/>
                </a:cubicBezTo>
                <a:cubicBezTo>
                  <a:pt x="1271473" y="2591031"/>
                  <a:pt x="1276351" y="2587015"/>
                  <a:pt x="1281837" y="2587547"/>
                </a:cubicBezTo>
                <a:cubicBezTo>
                  <a:pt x="1281943" y="2587557"/>
                  <a:pt x="1282050" y="2587569"/>
                  <a:pt x="1282156" y="2587583"/>
                </a:cubicBezTo>
                <a:cubicBezTo>
                  <a:pt x="1287742" y="2588168"/>
                  <a:pt x="1291796" y="2593169"/>
                  <a:pt x="1291212" y="2598755"/>
                </a:cubicBezTo>
                <a:cubicBezTo>
                  <a:pt x="1291203" y="2598833"/>
                  <a:pt x="1291194" y="2598910"/>
                  <a:pt x="1291185" y="2598988"/>
                </a:cubicBezTo>
                <a:close/>
                <a:moveTo>
                  <a:pt x="1321121" y="175356"/>
                </a:moveTo>
                <a:cubicBezTo>
                  <a:pt x="1328816" y="174791"/>
                  <a:pt x="1335512" y="180571"/>
                  <a:pt x="1336077" y="188266"/>
                </a:cubicBezTo>
                <a:cubicBezTo>
                  <a:pt x="1336641" y="195961"/>
                  <a:pt x="1330861" y="202657"/>
                  <a:pt x="1323166" y="203222"/>
                </a:cubicBezTo>
                <a:cubicBezTo>
                  <a:pt x="1315471" y="203787"/>
                  <a:pt x="1308775" y="198007"/>
                  <a:pt x="1308211" y="190312"/>
                </a:cubicBezTo>
                <a:cubicBezTo>
                  <a:pt x="1308205" y="190237"/>
                  <a:pt x="1308200" y="190162"/>
                  <a:pt x="1308196" y="190087"/>
                </a:cubicBezTo>
                <a:cubicBezTo>
                  <a:pt x="1307706" y="182488"/>
                  <a:pt x="1313432" y="175914"/>
                  <a:pt x="1321026" y="175356"/>
                </a:cubicBezTo>
                <a:close/>
                <a:moveTo>
                  <a:pt x="1328724" y="2558692"/>
                </a:moveTo>
                <a:cubicBezTo>
                  <a:pt x="1333080" y="2559007"/>
                  <a:pt x="1336357" y="2562794"/>
                  <a:pt x="1336042" y="2567150"/>
                </a:cubicBezTo>
                <a:cubicBezTo>
                  <a:pt x="1335727" y="2571507"/>
                  <a:pt x="1331940" y="2574783"/>
                  <a:pt x="1327584" y="2574468"/>
                </a:cubicBezTo>
                <a:cubicBezTo>
                  <a:pt x="1323232" y="2574065"/>
                  <a:pt x="1319990" y="2570276"/>
                  <a:pt x="1320266" y="2565915"/>
                </a:cubicBezTo>
                <a:cubicBezTo>
                  <a:pt x="1320619" y="2561591"/>
                  <a:pt x="1324398" y="2558364"/>
                  <a:pt x="1328724" y="2558692"/>
                </a:cubicBezTo>
                <a:close/>
                <a:moveTo>
                  <a:pt x="1319220" y="262315"/>
                </a:moveTo>
                <a:cubicBezTo>
                  <a:pt x="1318922" y="257969"/>
                  <a:pt x="1322203" y="254203"/>
                  <a:pt x="1326549" y="253905"/>
                </a:cubicBezTo>
                <a:cubicBezTo>
                  <a:pt x="1330896" y="253606"/>
                  <a:pt x="1334661" y="256887"/>
                  <a:pt x="1334959" y="261234"/>
                </a:cubicBezTo>
                <a:cubicBezTo>
                  <a:pt x="1335254" y="265524"/>
                  <a:pt x="1332058" y="269260"/>
                  <a:pt x="1327774" y="269633"/>
                </a:cubicBezTo>
                <a:cubicBezTo>
                  <a:pt x="1323484" y="269803"/>
                  <a:pt x="1319811" y="266589"/>
                  <a:pt x="1319410" y="262315"/>
                </a:cubicBezTo>
                <a:close/>
                <a:moveTo>
                  <a:pt x="1321026" y="2652968"/>
                </a:moveTo>
                <a:cubicBezTo>
                  <a:pt x="1313334" y="2652371"/>
                  <a:pt x="1307582" y="2645651"/>
                  <a:pt x="1308179" y="2637958"/>
                </a:cubicBezTo>
                <a:cubicBezTo>
                  <a:pt x="1308776" y="2630266"/>
                  <a:pt x="1315496" y="2624514"/>
                  <a:pt x="1323189" y="2625111"/>
                </a:cubicBezTo>
                <a:cubicBezTo>
                  <a:pt x="1330851" y="2625706"/>
                  <a:pt x="1336594" y="2632378"/>
                  <a:pt x="1336042" y="2640043"/>
                </a:cubicBezTo>
                <a:cubicBezTo>
                  <a:pt x="1335435" y="2647744"/>
                  <a:pt x="1328731" y="2653514"/>
                  <a:pt x="1321026" y="2652968"/>
                </a:cubicBezTo>
                <a:close/>
                <a:moveTo>
                  <a:pt x="1368544" y="213561"/>
                </a:moveTo>
                <a:cubicBezTo>
                  <a:pt x="1374149" y="213198"/>
                  <a:pt x="1378986" y="217447"/>
                  <a:pt x="1379350" y="223051"/>
                </a:cubicBezTo>
                <a:cubicBezTo>
                  <a:pt x="1379712" y="228656"/>
                  <a:pt x="1375464" y="233493"/>
                  <a:pt x="1369859" y="233856"/>
                </a:cubicBezTo>
                <a:cubicBezTo>
                  <a:pt x="1364255" y="234219"/>
                  <a:pt x="1359417" y="229970"/>
                  <a:pt x="1359054" y="224366"/>
                </a:cubicBezTo>
                <a:cubicBezTo>
                  <a:pt x="1359049" y="224281"/>
                  <a:pt x="1359044" y="224195"/>
                  <a:pt x="1359041" y="224110"/>
                </a:cubicBezTo>
                <a:cubicBezTo>
                  <a:pt x="1358823" y="218598"/>
                  <a:pt x="1363040" y="213917"/>
                  <a:pt x="1368544" y="213561"/>
                </a:cubicBezTo>
                <a:close/>
                <a:moveTo>
                  <a:pt x="1369115" y="2614668"/>
                </a:moveTo>
                <a:cubicBezTo>
                  <a:pt x="1363503" y="2614447"/>
                  <a:pt x="1359133" y="2609718"/>
                  <a:pt x="1359355" y="2604106"/>
                </a:cubicBezTo>
                <a:cubicBezTo>
                  <a:pt x="1359577" y="2598494"/>
                  <a:pt x="1364306" y="2594125"/>
                  <a:pt x="1369917" y="2594347"/>
                </a:cubicBezTo>
                <a:cubicBezTo>
                  <a:pt x="1375529" y="2594568"/>
                  <a:pt x="1379899" y="2599297"/>
                  <a:pt x="1379677" y="2604909"/>
                </a:cubicBezTo>
                <a:cubicBezTo>
                  <a:pt x="1379674" y="2604994"/>
                  <a:pt x="1379669" y="2605080"/>
                  <a:pt x="1379664" y="2605165"/>
                </a:cubicBezTo>
                <a:cubicBezTo>
                  <a:pt x="1379313" y="2610520"/>
                  <a:pt x="1374861" y="2614680"/>
                  <a:pt x="1369495" y="2614668"/>
                </a:cubicBezTo>
                <a:close/>
                <a:moveTo>
                  <a:pt x="1413592" y="172220"/>
                </a:moveTo>
                <a:cubicBezTo>
                  <a:pt x="1421360" y="172167"/>
                  <a:pt x="1427700" y="178422"/>
                  <a:pt x="1427752" y="186190"/>
                </a:cubicBezTo>
                <a:cubicBezTo>
                  <a:pt x="1427804" y="193958"/>
                  <a:pt x="1421549" y="200298"/>
                  <a:pt x="1413781" y="200350"/>
                </a:cubicBezTo>
                <a:cubicBezTo>
                  <a:pt x="1406013" y="200402"/>
                  <a:pt x="1399674" y="194148"/>
                  <a:pt x="1399622" y="186380"/>
                </a:cubicBezTo>
                <a:cubicBezTo>
                  <a:pt x="1399621" y="186316"/>
                  <a:pt x="1399621" y="186253"/>
                  <a:pt x="1399622" y="186190"/>
                </a:cubicBezTo>
                <a:cubicBezTo>
                  <a:pt x="1399409" y="178477"/>
                  <a:pt x="1405488" y="172052"/>
                  <a:pt x="1413201" y="171840"/>
                </a:cubicBezTo>
                <a:cubicBezTo>
                  <a:pt x="1413458" y="171833"/>
                  <a:pt x="1413715" y="171833"/>
                  <a:pt x="1413972" y="171840"/>
                </a:cubicBezTo>
                <a:close/>
                <a:moveTo>
                  <a:pt x="1414162" y="2562208"/>
                </a:moveTo>
                <a:cubicBezTo>
                  <a:pt x="1418519" y="2562208"/>
                  <a:pt x="1422050" y="2565740"/>
                  <a:pt x="1422050" y="2570096"/>
                </a:cubicBezTo>
                <a:cubicBezTo>
                  <a:pt x="1422050" y="2574453"/>
                  <a:pt x="1418519" y="2577984"/>
                  <a:pt x="1414162" y="2577984"/>
                </a:cubicBezTo>
                <a:cubicBezTo>
                  <a:pt x="1409806" y="2577984"/>
                  <a:pt x="1406274" y="2574452"/>
                  <a:pt x="1406274" y="2570096"/>
                </a:cubicBezTo>
                <a:cubicBezTo>
                  <a:pt x="1406059" y="2565745"/>
                  <a:pt x="1409412" y="2562043"/>
                  <a:pt x="1413763" y="2561828"/>
                </a:cubicBezTo>
                <a:cubicBezTo>
                  <a:pt x="1414023" y="2561815"/>
                  <a:pt x="1414283" y="2561815"/>
                  <a:pt x="1414542" y="2561828"/>
                </a:cubicBezTo>
                <a:close/>
                <a:moveTo>
                  <a:pt x="1405799" y="258513"/>
                </a:moveTo>
                <a:cubicBezTo>
                  <a:pt x="1405799" y="254157"/>
                  <a:pt x="1409330" y="250625"/>
                  <a:pt x="1413687" y="250625"/>
                </a:cubicBezTo>
                <a:cubicBezTo>
                  <a:pt x="1418043" y="250625"/>
                  <a:pt x="1421575" y="254157"/>
                  <a:pt x="1421575" y="258513"/>
                </a:cubicBezTo>
                <a:cubicBezTo>
                  <a:pt x="1421575" y="262870"/>
                  <a:pt x="1418044" y="266401"/>
                  <a:pt x="1413687" y="266401"/>
                </a:cubicBezTo>
                <a:cubicBezTo>
                  <a:pt x="1409331" y="266401"/>
                  <a:pt x="1405799" y="262870"/>
                  <a:pt x="1405799" y="258513"/>
                </a:cubicBezTo>
                <a:close/>
                <a:moveTo>
                  <a:pt x="1414257" y="2656390"/>
                </a:moveTo>
                <a:cubicBezTo>
                  <a:pt x="1406489" y="2656442"/>
                  <a:pt x="1400150" y="2650187"/>
                  <a:pt x="1400097" y="2642419"/>
                </a:cubicBezTo>
                <a:cubicBezTo>
                  <a:pt x="1400045" y="2634652"/>
                  <a:pt x="1406300" y="2628312"/>
                  <a:pt x="1414068" y="2628260"/>
                </a:cubicBezTo>
                <a:cubicBezTo>
                  <a:pt x="1421836" y="2628207"/>
                  <a:pt x="1428175" y="2634462"/>
                  <a:pt x="1428228" y="2642230"/>
                </a:cubicBezTo>
                <a:cubicBezTo>
                  <a:pt x="1428228" y="2642293"/>
                  <a:pt x="1428228" y="2642356"/>
                  <a:pt x="1428228" y="2642419"/>
                </a:cubicBezTo>
                <a:cubicBezTo>
                  <a:pt x="1428228" y="2650135"/>
                  <a:pt x="1421973" y="2656390"/>
                  <a:pt x="1414257" y="2656390"/>
                </a:cubicBezTo>
                <a:close/>
                <a:moveTo>
                  <a:pt x="1458735" y="213941"/>
                </a:moveTo>
                <a:cubicBezTo>
                  <a:pt x="1464346" y="214163"/>
                  <a:pt x="1468716" y="218892"/>
                  <a:pt x="1468494" y="224503"/>
                </a:cubicBezTo>
                <a:cubicBezTo>
                  <a:pt x="1468272" y="230115"/>
                  <a:pt x="1463544" y="234485"/>
                  <a:pt x="1457932" y="234263"/>
                </a:cubicBezTo>
                <a:cubicBezTo>
                  <a:pt x="1452320" y="234041"/>
                  <a:pt x="1447950" y="229312"/>
                  <a:pt x="1448172" y="223701"/>
                </a:cubicBezTo>
                <a:cubicBezTo>
                  <a:pt x="1448175" y="223615"/>
                  <a:pt x="1448180" y="223530"/>
                  <a:pt x="1448185" y="223445"/>
                </a:cubicBezTo>
                <a:cubicBezTo>
                  <a:pt x="1448339" y="217831"/>
                  <a:pt x="1453014" y="213404"/>
                  <a:pt x="1458628" y="213557"/>
                </a:cubicBezTo>
                <a:cubicBezTo>
                  <a:pt x="1458664" y="213558"/>
                  <a:pt x="1458699" y="213559"/>
                  <a:pt x="1458735" y="213561"/>
                </a:cubicBezTo>
                <a:close/>
                <a:moveTo>
                  <a:pt x="1459305" y="2615049"/>
                </a:moveTo>
                <a:cubicBezTo>
                  <a:pt x="1453700" y="2615412"/>
                  <a:pt x="1448863" y="2611163"/>
                  <a:pt x="1448500" y="2605558"/>
                </a:cubicBezTo>
                <a:cubicBezTo>
                  <a:pt x="1448137" y="2599954"/>
                  <a:pt x="1452386" y="2595116"/>
                  <a:pt x="1457990" y="2594753"/>
                </a:cubicBezTo>
                <a:cubicBezTo>
                  <a:pt x="1463594" y="2594390"/>
                  <a:pt x="1468432" y="2598639"/>
                  <a:pt x="1468795" y="2604244"/>
                </a:cubicBezTo>
                <a:cubicBezTo>
                  <a:pt x="1468801" y="2604329"/>
                  <a:pt x="1468805" y="2604414"/>
                  <a:pt x="1468808" y="2604499"/>
                </a:cubicBezTo>
                <a:cubicBezTo>
                  <a:pt x="1468820" y="2609866"/>
                  <a:pt x="1464660" y="2614317"/>
                  <a:pt x="1459305" y="2614668"/>
                </a:cubicBezTo>
                <a:close/>
                <a:moveTo>
                  <a:pt x="1506823" y="175641"/>
                </a:moveTo>
                <a:cubicBezTo>
                  <a:pt x="1514525" y="176100"/>
                  <a:pt x="1520397" y="182715"/>
                  <a:pt x="1519938" y="190417"/>
                </a:cubicBezTo>
                <a:cubicBezTo>
                  <a:pt x="1519479" y="198120"/>
                  <a:pt x="1512864" y="203991"/>
                  <a:pt x="1505162" y="203532"/>
                </a:cubicBezTo>
                <a:cubicBezTo>
                  <a:pt x="1497460" y="203074"/>
                  <a:pt x="1491588" y="196458"/>
                  <a:pt x="1492047" y="188756"/>
                </a:cubicBezTo>
                <a:cubicBezTo>
                  <a:pt x="1492058" y="188566"/>
                  <a:pt x="1492073" y="188376"/>
                  <a:pt x="1492092" y="188186"/>
                </a:cubicBezTo>
                <a:cubicBezTo>
                  <a:pt x="1492699" y="180603"/>
                  <a:pt x="1499226" y="174877"/>
                  <a:pt x="1506823" y="175261"/>
                </a:cubicBezTo>
                <a:close/>
                <a:moveTo>
                  <a:pt x="1500266" y="2558977"/>
                </a:moveTo>
                <a:cubicBezTo>
                  <a:pt x="1504627" y="2558701"/>
                  <a:pt x="1508416" y="2561944"/>
                  <a:pt x="1508819" y="2566295"/>
                </a:cubicBezTo>
                <a:cubicBezTo>
                  <a:pt x="1509134" y="2570651"/>
                  <a:pt x="1505858" y="2574438"/>
                  <a:pt x="1501501" y="2574753"/>
                </a:cubicBezTo>
                <a:cubicBezTo>
                  <a:pt x="1497145" y="2575068"/>
                  <a:pt x="1493358" y="2571792"/>
                  <a:pt x="1493043" y="2567435"/>
                </a:cubicBezTo>
                <a:cubicBezTo>
                  <a:pt x="1492457" y="2563172"/>
                  <a:pt x="1495438" y="2559240"/>
                  <a:pt x="1499702" y="2558654"/>
                </a:cubicBezTo>
                <a:cubicBezTo>
                  <a:pt x="1499889" y="2558628"/>
                  <a:pt x="1500077" y="2558609"/>
                  <a:pt x="1500265" y="2558597"/>
                </a:cubicBezTo>
                <a:close/>
                <a:moveTo>
                  <a:pt x="1492092" y="261079"/>
                </a:moveTo>
                <a:cubicBezTo>
                  <a:pt x="1492395" y="256733"/>
                  <a:pt x="1496164" y="253456"/>
                  <a:pt x="1500510" y="253758"/>
                </a:cubicBezTo>
                <a:cubicBezTo>
                  <a:pt x="1500523" y="253759"/>
                  <a:pt x="1500537" y="253760"/>
                  <a:pt x="1500551" y="253761"/>
                </a:cubicBezTo>
                <a:cubicBezTo>
                  <a:pt x="1504902" y="254164"/>
                  <a:pt x="1508144" y="257954"/>
                  <a:pt x="1507869" y="262315"/>
                </a:cubicBezTo>
                <a:cubicBezTo>
                  <a:pt x="1507515" y="266639"/>
                  <a:pt x="1503736" y="269866"/>
                  <a:pt x="1499410" y="269538"/>
                </a:cubicBezTo>
                <a:cubicBezTo>
                  <a:pt x="1495114" y="269291"/>
                  <a:pt x="1491830" y="265609"/>
                  <a:pt x="1492076" y="261312"/>
                </a:cubicBezTo>
                <a:cubicBezTo>
                  <a:pt x="1492080" y="261234"/>
                  <a:pt x="1492086" y="261157"/>
                  <a:pt x="1492093" y="261079"/>
                </a:cubicBezTo>
                <a:close/>
                <a:moveTo>
                  <a:pt x="1507013" y="2652874"/>
                </a:moveTo>
                <a:cubicBezTo>
                  <a:pt x="1499318" y="2653428"/>
                  <a:pt x="1492630" y="2647638"/>
                  <a:pt x="1492075" y="2639943"/>
                </a:cubicBezTo>
                <a:cubicBezTo>
                  <a:pt x="1491521" y="2632247"/>
                  <a:pt x="1497311" y="2625559"/>
                  <a:pt x="1505006" y="2625005"/>
                </a:cubicBezTo>
                <a:cubicBezTo>
                  <a:pt x="1512672" y="2624453"/>
                  <a:pt x="1519343" y="2630196"/>
                  <a:pt x="1519938" y="2637858"/>
                </a:cubicBezTo>
                <a:cubicBezTo>
                  <a:pt x="1520588" y="2645493"/>
                  <a:pt x="1514925" y="2652210"/>
                  <a:pt x="1507289" y="2652860"/>
                </a:cubicBezTo>
                <a:cubicBezTo>
                  <a:pt x="1507229" y="2652865"/>
                  <a:pt x="1507169" y="2652869"/>
                  <a:pt x="1507108" y="2652874"/>
                </a:cubicBezTo>
                <a:close/>
                <a:moveTo>
                  <a:pt x="1536950" y="229432"/>
                </a:moveTo>
                <a:cubicBezTo>
                  <a:pt x="1537596" y="223825"/>
                  <a:pt x="1542648" y="219791"/>
                  <a:pt x="1548259" y="220403"/>
                </a:cubicBezTo>
                <a:cubicBezTo>
                  <a:pt x="1553839" y="221046"/>
                  <a:pt x="1557841" y="226090"/>
                  <a:pt x="1557198" y="231669"/>
                </a:cubicBezTo>
                <a:cubicBezTo>
                  <a:pt x="1557196" y="231684"/>
                  <a:pt x="1557195" y="231698"/>
                  <a:pt x="1557193" y="231713"/>
                </a:cubicBezTo>
                <a:cubicBezTo>
                  <a:pt x="1556661" y="237198"/>
                  <a:pt x="1551783" y="241214"/>
                  <a:pt x="1546298" y="240682"/>
                </a:cubicBezTo>
                <a:cubicBezTo>
                  <a:pt x="1546191" y="240672"/>
                  <a:pt x="1546085" y="240660"/>
                  <a:pt x="1545978" y="240646"/>
                </a:cubicBezTo>
                <a:cubicBezTo>
                  <a:pt x="1540398" y="240010"/>
                  <a:pt x="1536391" y="234971"/>
                  <a:pt x="1537027" y="229391"/>
                </a:cubicBezTo>
                <a:cubicBezTo>
                  <a:pt x="1537032" y="229341"/>
                  <a:pt x="1537038" y="229292"/>
                  <a:pt x="1537045" y="229242"/>
                </a:cubicBezTo>
                <a:close/>
                <a:moveTo>
                  <a:pt x="1549115" y="2607921"/>
                </a:moveTo>
                <a:cubicBezTo>
                  <a:pt x="1543525" y="2608551"/>
                  <a:pt x="1538483" y="2604530"/>
                  <a:pt x="1537853" y="2598940"/>
                </a:cubicBezTo>
                <a:cubicBezTo>
                  <a:pt x="1537223" y="2593350"/>
                  <a:pt x="1541244" y="2588308"/>
                  <a:pt x="1546834" y="2587678"/>
                </a:cubicBezTo>
                <a:cubicBezTo>
                  <a:pt x="1552424" y="2587048"/>
                  <a:pt x="1557466" y="2591069"/>
                  <a:pt x="1558096" y="2596659"/>
                </a:cubicBezTo>
                <a:cubicBezTo>
                  <a:pt x="1558725" y="2602249"/>
                  <a:pt x="1554705" y="2607291"/>
                  <a:pt x="1549115" y="2607921"/>
                </a:cubicBezTo>
                <a:close/>
                <a:moveTo>
                  <a:pt x="1583423" y="197405"/>
                </a:moveTo>
                <a:cubicBezTo>
                  <a:pt x="1584614" y="189781"/>
                  <a:pt x="1591759" y="184567"/>
                  <a:pt x="1599382" y="185758"/>
                </a:cubicBezTo>
                <a:cubicBezTo>
                  <a:pt x="1607006" y="186949"/>
                  <a:pt x="1612220" y="194094"/>
                  <a:pt x="1611029" y="201718"/>
                </a:cubicBezTo>
                <a:cubicBezTo>
                  <a:pt x="1609840" y="209324"/>
                  <a:pt x="1602722" y="214535"/>
                  <a:pt x="1595112" y="213371"/>
                </a:cubicBezTo>
                <a:cubicBezTo>
                  <a:pt x="1587471" y="212306"/>
                  <a:pt x="1582139" y="205248"/>
                  <a:pt x="1583203" y="197606"/>
                </a:cubicBezTo>
                <a:cubicBezTo>
                  <a:pt x="1583213" y="197539"/>
                  <a:pt x="1583223" y="197472"/>
                  <a:pt x="1583233" y="197405"/>
                </a:cubicBezTo>
                <a:close/>
                <a:moveTo>
                  <a:pt x="1578291" y="270108"/>
                </a:moveTo>
                <a:cubicBezTo>
                  <a:pt x="1578967" y="265804"/>
                  <a:pt x="1583003" y="262863"/>
                  <a:pt x="1587307" y="263538"/>
                </a:cubicBezTo>
                <a:cubicBezTo>
                  <a:pt x="1591611" y="264214"/>
                  <a:pt x="1594552" y="268251"/>
                  <a:pt x="1593876" y="272554"/>
                </a:cubicBezTo>
                <a:cubicBezTo>
                  <a:pt x="1593206" y="276826"/>
                  <a:pt x="1589222" y="279761"/>
                  <a:pt x="1584944" y="279136"/>
                </a:cubicBezTo>
                <a:cubicBezTo>
                  <a:pt x="1580619" y="278609"/>
                  <a:pt x="1577540" y="274677"/>
                  <a:pt x="1578067" y="270352"/>
                </a:cubicBezTo>
                <a:cubicBezTo>
                  <a:pt x="1578077" y="270271"/>
                  <a:pt x="1578088" y="270189"/>
                  <a:pt x="1578101" y="270108"/>
                </a:cubicBezTo>
                <a:close/>
                <a:moveTo>
                  <a:pt x="1579146" y="2557931"/>
                </a:moveTo>
                <a:cubicBezTo>
                  <a:pt x="1578644" y="2553604"/>
                  <a:pt x="1581744" y="2549689"/>
                  <a:pt x="1586072" y="2549186"/>
                </a:cubicBezTo>
                <a:cubicBezTo>
                  <a:pt x="1590182" y="2548708"/>
                  <a:pt x="1593963" y="2551489"/>
                  <a:pt x="1594732" y="2555556"/>
                </a:cubicBezTo>
                <a:cubicBezTo>
                  <a:pt x="1595542" y="2559836"/>
                  <a:pt x="1592728" y="2563963"/>
                  <a:pt x="1588448" y="2564772"/>
                </a:cubicBezTo>
                <a:cubicBezTo>
                  <a:pt x="1584167" y="2565582"/>
                  <a:pt x="1580041" y="2562768"/>
                  <a:pt x="1579231" y="2558487"/>
                </a:cubicBezTo>
                <a:cubicBezTo>
                  <a:pt x="1579196" y="2558303"/>
                  <a:pt x="1579168" y="2558118"/>
                  <a:pt x="1579146" y="2557932"/>
                </a:cubicBezTo>
                <a:close/>
                <a:moveTo>
                  <a:pt x="1599579" y="2642514"/>
                </a:moveTo>
                <a:cubicBezTo>
                  <a:pt x="1591901" y="2643690"/>
                  <a:pt x="1584723" y="2638418"/>
                  <a:pt x="1583547" y="2630740"/>
                </a:cubicBezTo>
                <a:cubicBezTo>
                  <a:pt x="1582371" y="2623061"/>
                  <a:pt x="1587643" y="2615883"/>
                  <a:pt x="1595322" y="2614707"/>
                </a:cubicBezTo>
                <a:cubicBezTo>
                  <a:pt x="1603000" y="2613532"/>
                  <a:pt x="1610178" y="2618803"/>
                  <a:pt x="1611354" y="2626482"/>
                </a:cubicBezTo>
                <a:cubicBezTo>
                  <a:pt x="1611357" y="2626504"/>
                  <a:pt x="1611360" y="2626526"/>
                  <a:pt x="1611364" y="2626548"/>
                </a:cubicBezTo>
                <a:cubicBezTo>
                  <a:pt x="1612488" y="2634234"/>
                  <a:pt x="1607168" y="2641377"/>
                  <a:pt x="1599482" y="2642501"/>
                </a:cubicBezTo>
                <a:cubicBezTo>
                  <a:pt x="1599451" y="2642506"/>
                  <a:pt x="1599420" y="2642510"/>
                  <a:pt x="1599389" y="2642515"/>
                </a:cubicBezTo>
                <a:close/>
                <a:moveTo>
                  <a:pt x="1625144" y="241692"/>
                </a:moveTo>
                <a:cubicBezTo>
                  <a:pt x="1626230" y="236182"/>
                  <a:pt x="1631578" y="232595"/>
                  <a:pt x="1637088" y="233682"/>
                </a:cubicBezTo>
                <a:cubicBezTo>
                  <a:pt x="1642598" y="234768"/>
                  <a:pt x="1646184" y="240116"/>
                  <a:pt x="1645098" y="245626"/>
                </a:cubicBezTo>
                <a:cubicBezTo>
                  <a:pt x="1644024" y="251072"/>
                  <a:pt x="1638781" y="254651"/>
                  <a:pt x="1633317" y="253666"/>
                </a:cubicBezTo>
                <a:cubicBezTo>
                  <a:pt x="1627758" y="252610"/>
                  <a:pt x="1624102" y="247254"/>
                  <a:pt x="1625144" y="241692"/>
                </a:cubicBezTo>
                <a:close/>
                <a:moveTo>
                  <a:pt x="1637784" y="2594521"/>
                </a:moveTo>
                <a:cubicBezTo>
                  <a:pt x="1632268" y="2595577"/>
                  <a:pt x="1626940" y="2591962"/>
                  <a:pt x="1625884" y="2586447"/>
                </a:cubicBezTo>
                <a:cubicBezTo>
                  <a:pt x="1624827" y="2580931"/>
                  <a:pt x="1628442" y="2575603"/>
                  <a:pt x="1633958" y="2574546"/>
                </a:cubicBezTo>
                <a:cubicBezTo>
                  <a:pt x="1639474" y="2573489"/>
                  <a:pt x="1644802" y="2577104"/>
                  <a:pt x="1645858" y="2582620"/>
                </a:cubicBezTo>
                <a:cubicBezTo>
                  <a:pt x="1645860" y="2582627"/>
                  <a:pt x="1645861" y="2582634"/>
                  <a:pt x="1645862" y="2582641"/>
                </a:cubicBezTo>
                <a:cubicBezTo>
                  <a:pt x="1646906" y="2588151"/>
                  <a:pt x="1643292" y="2593466"/>
                  <a:pt x="1637784" y="2594521"/>
                </a:cubicBezTo>
                <a:close/>
                <a:moveTo>
                  <a:pt x="1673613" y="213466"/>
                </a:moveTo>
                <a:cubicBezTo>
                  <a:pt x="1675335" y="205891"/>
                  <a:pt x="1682871" y="201146"/>
                  <a:pt x="1690446" y="202867"/>
                </a:cubicBezTo>
                <a:cubicBezTo>
                  <a:pt x="1698021" y="204589"/>
                  <a:pt x="1702766" y="212125"/>
                  <a:pt x="1701044" y="219700"/>
                </a:cubicBezTo>
                <a:cubicBezTo>
                  <a:pt x="1699323" y="227275"/>
                  <a:pt x="1691787" y="232020"/>
                  <a:pt x="1684212" y="230299"/>
                </a:cubicBezTo>
                <a:cubicBezTo>
                  <a:pt x="1684195" y="230295"/>
                  <a:pt x="1684179" y="230291"/>
                  <a:pt x="1684162" y="230287"/>
                </a:cubicBezTo>
                <a:cubicBezTo>
                  <a:pt x="1676613" y="228543"/>
                  <a:pt x="1671896" y="221021"/>
                  <a:pt x="1673613" y="213466"/>
                </a:cubicBezTo>
                <a:close/>
                <a:moveTo>
                  <a:pt x="1663159" y="285599"/>
                </a:moveTo>
                <a:cubicBezTo>
                  <a:pt x="1664094" y="281344"/>
                  <a:pt x="1668301" y="278652"/>
                  <a:pt x="1672556" y="279587"/>
                </a:cubicBezTo>
                <a:cubicBezTo>
                  <a:pt x="1672592" y="279595"/>
                  <a:pt x="1672627" y="279603"/>
                  <a:pt x="1672663" y="279611"/>
                </a:cubicBezTo>
                <a:cubicBezTo>
                  <a:pt x="1676926" y="280602"/>
                  <a:pt x="1679597" y="284842"/>
                  <a:pt x="1678650" y="289115"/>
                </a:cubicBezTo>
                <a:cubicBezTo>
                  <a:pt x="1677715" y="293370"/>
                  <a:pt x="1673508" y="296062"/>
                  <a:pt x="1669253" y="295127"/>
                </a:cubicBezTo>
                <a:cubicBezTo>
                  <a:pt x="1669217" y="295119"/>
                  <a:pt x="1669182" y="295111"/>
                  <a:pt x="1669146" y="295102"/>
                </a:cubicBezTo>
                <a:cubicBezTo>
                  <a:pt x="1664882" y="294112"/>
                  <a:pt x="1662212" y="289872"/>
                  <a:pt x="1663159" y="285599"/>
                </a:cubicBezTo>
                <a:close/>
                <a:moveTo>
                  <a:pt x="1663919" y="2542440"/>
                </a:moveTo>
                <a:cubicBezTo>
                  <a:pt x="1662922" y="2538146"/>
                  <a:pt x="1665594" y="2533855"/>
                  <a:pt x="1669889" y="2532858"/>
                </a:cubicBezTo>
                <a:cubicBezTo>
                  <a:pt x="1674183" y="2531860"/>
                  <a:pt x="1678473" y="2534533"/>
                  <a:pt x="1679471" y="2538827"/>
                </a:cubicBezTo>
                <a:cubicBezTo>
                  <a:pt x="1680469" y="2543122"/>
                  <a:pt x="1677796" y="2547412"/>
                  <a:pt x="1673502" y="2548410"/>
                </a:cubicBezTo>
                <a:cubicBezTo>
                  <a:pt x="1673476" y="2548416"/>
                  <a:pt x="1673449" y="2548422"/>
                  <a:pt x="1673423" y="2548428"/>
                </a:cubicBezTo>
                <a:cubicBezTo>
                  <a:pt x="1669149" y="2549375"/>
                  <a:pt x="1664910" y="2546704"/>
                  <a:pt x="1663919" y="2542440"/>
                </a:cubicBezTo>
                <a:close/>
                <a:moveTo>
                  <a:pt x="1690720" y="2625218"/>
                </a:moveTo>
                <a:cubicBezTo>
                  <a:pt x="1683204" y="2626965"/>
                  <a:pt x="1675696" y="2622289"/>
                  <a:pt x="1673948" y="2614774"/>
                </a:cubicBezTo>
                <a:cubicBezTo>
                  <a:pt x="1672201" y="2607259"/>
                  <a:pt x="1676877" y="2599750"/>
                  <a:pt x="1684392" y="2598003"/>
                </a:cubicBezTo>
                <a:cubicBezTo>
                  <a:pt x="1691907" y="2596255"/>
                  <a:pt x="1699416" y="2600931"/>
                  <a:pt x="1701163" y="2608446"/>
                </a:cubicBezTo>
                <a:cubicBezTo>
                  <a:pt x="1701167" y="2608461"/>
                  <a:pt x="1701170" y="2608476"/>
                  <a:pt x="1701174" y="2608491"/>
                </a:cubicBezTo>
                <a:cubicBezTo>
                  <a:pt x="1702892" y="2615995"/>
                  <a:pt x="1698217" y="2623474"/>
                  <a:pt x="1690719" y="2625218"/>
                </a:cubicBezTo>
                <a:close/>
                <a:moveTo>
                  <a:pt x="1712293" y="260794"/>
                </a:moveTo>
                <a:cubicBezTo>
                  <a:pt x="1713730" y="255365"/>
                  <a:pt x="1719297" y="252129"/>
                  <a:pt x="1724726" y="253567"/>
                </a:cubicBezTo>
                <a:cubicBezTo>
                  <a:pt x="1724732" y="253568"/>
                  <a:pt x="1724737" y="253570"/>
                  <a:pt x="1724743" y="253571"/>
                </a:cubicBezTo>
                <a:cubicBezTo>
                  <a:pt x="1730134" y="254944"/>
                  <a:pt x="1733392" y="260428"/>
                  <a:pt x="1732019" y="265820"/>
                </a:cubicBezTo>
                <a:cubicBezTo>
                  <a:pt x="1732002" y="265887"/>
                  <a:pt x="1731984" y="265954"/>
                  <a:pt x="1731966" y="266021"/>
                </a:cubicBezTo>
                <a:cubicBezTo>
                  <a:pt x="1730522" y="271454"/>
                  <a:pt x="1724948" y="274687"/>
                  <a:pt x="1719516" y="273244"/>
                </a:cubicBezTo>
                <a:cubicBezTo>
                  <a:pt x="1714083" y="271801"/>
                  <a:pt x="1710850" y="266227"/>
                  <a:pt x="1712293" y="260794"/>
                </a:cubicBezTo>
                <a:close/>
                <a:moveTo>
                  <a:pt x="1725313" y="2574468"/>
                </a:moveTo>
                <a:cubicBezTo>
                  <a:pt x="1719955" y="2575965"/>
                  <a:pt x="1714397" y="2572835"/>
                  <a:pt x="1712900" y="2567476"/>
                </a:cubicBezTo>
                <a:cubicBezTo>
                  <a:pt x="1712887" y="2567431"/>
                  <a:pt x="1712875" y="2567386"/>
                  <a:pt x="1712863" y="2567340"/>
                </a:cubicBezTo>
                <a:cubicBezTo>
                  <a:pt x="1711376" y="2561925"/>
                  <a:pt x="1714562" y="2556329"/>
                  <a:pt x="1719978" y="2554842"/>
                </a:cubicBezTo>
                <a:cubicBezTo>
                  <a:pt x="1725394" y="2553356"/>
                  <a:pt x="1730989" y="2556541"/>
                  <a:pt x="1732476" y="2561957"/>
                </a:cubicBezTo>
                <a:cubicBezTo>
                  <a:pt x="1733962" y="2567373"/>
                  <a:pt x="1730777" y="2572968"/>
                  <a:pt x="1725361" y="2574455"/>
                </a:cubicBezTo>
                <a:cubicBezTo>
                  <a:pt x="1725345" y="2574459"/>
                  <a:pt x="1725329" y="2574464"/>
                  <a:pt x="1725313" y="2574468"/>
                </a:cubicBezTo>
                <a:close/>
                <a:moveTo>
                  <a:pt x="1762663" y="236560"/>
                </a:moveTo>
                <a:cubicBezTo>
                  <a:pt x="1764906" y="229177"/>
                  <a:pt x="1772708" y="225011"/>
                  <a:pt x="1780091" y="227254"/>
                </a:cubicBezTo>
                <a:cubicBezTo>
                  <a:pt x="1787473" y="229497"/>
                  <a:pt x="1791640" y="237300"/>
                  <a:pt x="1789397" y="244682"/>
                </a:cubicBezTo>
                <a:cubicBezTo>
                  <a:pt x="1787177" y="251988"/>
                  <a:pt x="1779504" y="256158"/>
                  <a:pt x="1772166" y="254047"/>
                </a:cubicBezTo>
                <a:cubicBezTo>
                  <a:pt x="1764739" y="251958"/>
                  <a:pt x="1760410" y="244244"/>
                  <a:pt x="1762498" y="236816"/>
                </a:cubicBezTo>
                <a:cubicBezTo>
                  <a:pt x="1762549" y="236635"/>
                  <a:pt x="1762604" y="236454"/>
                  <a:pt x="1762663" y="236275"/>
                </a:cubicBezTo>
                <a:close/>
                <a:moveTo>
                  <a:pt x="1746791" y="307647"/>
                </a:moveTo>
                <a:cubicBezTo>
                  <a:pt x="1747891" y="303432"/>
                  <a:pt x="1752200" y="300906"/>
                  <a:pt x="1756415" y="302006"/>
                </a:cubicBezTo>
                <a:cubicBezTo>
                  <a:pt x="1760631" y="303106"/>
                  <a:pt x="1763156" y="307415"/>
                  <a:pt x="1762057" y="311630"/>
                </a:cubicBezTo>
                <a:cubicBezTo>
                  <a:pt x="1760957" y="315845"/>
                  <a:pt x="1756648" y="318371"/>
                  <a:pt x="1752433" y="317271"/>
                </a:cubicBezTo>
                <a:cubicBezTo>
                  <a:pt x="1752294" y="317235"/>
                  <a:pt x="1752155" y="317195"/>
                  <a:pt x="1752018" y="317151"/>
                </a:cubicBezTo>
                <a:cubicBezTo>
                  <a:pt x="1747888" y="315872"/>
                  <a:pt x="1745556" y="311506"/>
                  <a:pt x="1746791" y="307362"/>
                </a:cubicBezTo>
                <a:close/>
                <a:moveTo>
                  <a:pt x="1757436" y="2526094"/>
                </a:moveTo>
                <a:cubicBezTo>
                  <a:pt x="1753287" y="2527423"/>
                  <a:pt x="1748846" y="2525136"/>
                  <a:pt x="1747518" y="2520987"/>
                </a:cubicBezTo>
                <a:cubicBezTo>
                  <a:pt x="1746189" y="2516838"/>
                  <a:pt x="1748475" y="2512398"/>
                  <a:pt x="1752624" y="2511069"/>
                </a:cubicBezTo>
                <a:cubicBezTo>
                  <a:pt x="1756773" y="2509741"/>
                  <a:pt x="1761214" y="2512027"/>
                  <a:pt x="1762542" y="2516176"/>
                </a:cubicBezTo>
                <a:cubicBezTo>
                  <a:pt x="1762586" y="2516313"/>
                  <a:pt x="1762626" y="2516451"/>
                  <a:pt x="1762663" y="2516590"/>
                </a:cubicBezTo>
                <a:cubicBezTo>
                  <a:pt x="1763551" y="2520550"/>
                  <a:pt x="1761290" y="2524538"/>
                  <a:pt x="1757436" y="2525809"/>
                </a:cubicBezTo>
                <a:close/>
                <a:moveTo>
                  <a:pt x="1780434" y="2601459"/>
                </a:moveTo>
                <a:cubicBezTo>
                  <a:pt x="1772984" y="2603658"/>
                  <a:pt x="1765162" y="2599401"/>
                  <a:pt x="1762962" y="2591950"/>
                </a:cubicBezTo>
                <a:cubicBezTo>
                  <a:pt x="1760763" y="2584500"/>
                  <a:pt x="1765020" y="2576678"/>
                  <a:pt x="1772470" y="2574479"/>
                </a:cubicBezTo>
                <a:cubicBezTo>
                  <a:pt x="1779915" y="2572281"/>
                  <a:pt x="1787732" y="2576530"/>
                  <a:pt x="1789938" y="2583972"/>
                </a:cubicBezTo>
                <a:cubicBezTo>
                  <a:pt x="1792020" y="2591341"/>
                  <a:pt x="1787781" y="2599014"/>
                  <a:pt x="1780434" y="2601173"/>
                </a:cubicBezTo>
                <a:close/>
                <a:moveTo>
                  <a:pt x="1797636" y="286549"/>
                </a:moveTo>
                <a:cubicBezTo>
                  <a:pt x="1799484" y="281190"/>
                  <a:pt x="1805327" y="278344"/>
                  <a:pt x="1810686" y="280192"/>
                </a:cubicBezTo>
                <a:cubicBezTo>
                  <a:pt x="1816045" y="282041"/>
                  <a:pt x="1818891" y="287883"/>
                  <a:pt x="1817042" y="293242"/>
                </a:cubicBezTo>
                <a:cubicBezTo>
                  <a:pt x="1815194" y="298601"/>
                  <a:pt x="1809352" y="301447"/>
                  <a:pt x="1803993" y="299599"/>
                </a:cubicBezTo>
                <a:cubicBezTo>
                  <a:pt x="1803965" y="299589"/>
                  <a:pt x="1803937" y="299579"/>
                  <a:pt x="1803909" y="299569"/>
                </a:cubicBezTo>
                <a:cubicBezTo>
                  <a:pt x="1798548" y="297725"/>
                  <a:pt x="1795698" y="291884"/>
                  <a:pt x="1797543" y="286524"/>
                </a:cubicBezTo>
                <a:cubicBezTo>
                  <a:pt x="1797573" y="286437"/>
                  <a:pt x="1797604" y="286350"/>
                  <a:pt x="1797636" y="286264"/>
                </a:cubicBezTo>
                <a:close/>
                <a:moveTo>
                  <a:pt x="1811226" y="2548428"/>
                </a:moveTo>
                <a:cubicBezTo>
                  <a:pt x="1805625" y="2549297"/>
                  <a:pt x="1800379" y="2545461"/>
                  <a:pt x="1799510" y="2539859"/>
                </a:cubicBezTo>
                <a:cubicBezTo>
                  <a:pt x="1798862" y="2535689"/>
                  <a:pt x="1800834" y="2531547"/>
                  <a:pt x="1804479" y="2529420"/>
                </a:cubicBezTo>
                <a:cubicBezTo>
                  <a:pt x="1810080" y="2528551"/>
                  <a:pt x="1815326" y="2532387"/>
                  <a:pt x="1816196" y="2537989"/>
                </a:cubicBezTo>
                <a:cubicBezTo>
                  <a:pt x="1816843" y="2542159"/>
                  <a:pt x="1814871" y="2546301"/>
                  <a:pt x="1811226" y="2548428"/>
                </a:cubicBezTo>
                <a:close/>
                <a:moveTo>
                  <a:pt x="1828523" y="335303"/>
                </a:moveTo>
                <a:cubicBezTo>
                  <a:pt x="1830132" y="331255"/>
                  <a:pt x="1834719" y="329278"/>
                  <a:pt x="1838767" y="330887"/>
                </a:cubicBezTo>
                <a:cubicBezTo>
                  <a:pt x="1842815" y="332496"/>
                  <a:pt x="1844793" y="337083"/>
                  <a:pt x="1843183" y="341131"/>
                </a:cubicBezTo>
                <a:cubicBezTo>
                  <a:pt x="1841582" y="345160"/>
                  <a:pt x="1837029" y="347141"/>
                  <a:pt x="1832990" y="345567"/>
                </a:cubicBezTo>
                <a:cubicBezTo>
                  <a:pt x="1828988" y="343899"/>
                  <a:pt x="1827016" y="339369"/>
                  <a:pt x="1828523" y="335303"/>
                </a:cubicBezTo>
                <a:close/>
                <a:moveTo>
                  <a:pt x="1839547" y="2497108"/>
                </a:moveTo>
                <a:cubicBezTo>
                  <a:pt x="1835508" y="2498607"/>
                  <a:pt x="1831007" y="2496630"/>
                  <a:pt x="1829378" y="2492641"/>
                </a:cubicBezTo>
                <a:cubicBezTo>
                  <a:pt x="1827779" y="2488589"/>
                  <a:pt x="1829768" y="2484007"/>
                  <a:pt x="1833820" y="2482408"/>
                </a:cubicBezTo>
                <a:cubicBezTo>
                  <a:pt x="1837872" y="2480809"/>
                  <a:pt x="1842454" y="2482798"/>
                  <a:pt x="1844053" y="2486850"/>
                </a:cubicBezTo>
                <a:cubicBezTo>
                  <a:pt x="1845652" y="2490902"/>
                  <a:pt x="1843664" y="2495484"/>
                  <a:pt x="1839611" y="2497083"/>
                </a:cubicBezTo>
                <a:cubicBezTo>
                  <a:pt x="1839590" y="2497091"/>
                  <a:pt x="1839569" y="2497100"/>
                  <a:pt x="1839547" y="2497108"/>
                </a:cubicBezTo>
                <a:close/>
                <a:moveTo>
                  <a:pt x="1849716" y="265546"/>
                </a:moveTo>
                <a:cubicBezTo>
                  <a:pt x="1852558" y="258373"/>
                  <a:pt x="1860677" y="254862"/>
                  <a:pt x="1867851" y="257704"/>
                </a:cubicBezTo>
                <a:cubicBezTo>
                  <a:pt x="1875024" y="260546"/>
                  <a:pt x="1878535" y="268665"/>
                  <a:pt x="1875693" y="275838"/>
                </a:cubicBezTo>
                <a:cubicBezTo>
                  <a:pt x="1872858" y="282993"/>
                  <a:pt x="1864770" y="286508"/>
                  <a:pt x="1857605" y="283698"/>
                </a:cubicBezTo>
                <a:cubicBezTo>
                  <a:pt x="1850421" y="280881"/>
                  <a:pt x="1846882" y="272775"/>
                  <a:pt x="1849699" y="265592"/>
                </a:cubicBezTo>
                <a:cubicBezTo>
                  <a:pt x="1849705" y="265576"/>
                  <a:pt x="1849711" y="265561"/>
                  <a:pt x="1849717" y="265546"/>
                </a:cubicBezTo>
                <a:close/>
                <a:moveTo>
                  <a:pt x="1868058" y="2570476"/>
                </a:moveTo>
                <a:cubicBezTo>
                  <a:pt x="1860858" y="2573248"/>
                  <a:pt x="1852774" y="2569657"/>
                  <a:pt x="1850003" y="2562456"/>
                </a:cubicBezTo>
                <a:cubicBezTo>
                  <a:pt x="1847231" y="2555255"/>
                  <a:pt x="1850822" y="2547171"/>
                  <a:pt x="1858023" y="2544400"/>
                </a:cubicBezTo>
                <a:cubicBezTo>
                  <a:pt x="1865186" y="2541643"/>
                  <a:pt x="1873232" y="2545181"/>
                  <a:pt x="1876042" y="2552324"/>
                </a:cubicBezTo>
                <a:cubicBezTo>
                  <a:pt x="1878824" y="2559541"/>
                  <a:pt x="1875258" y="2567649"/>
                  <a:pt x="1868058" y="2570476"/>
                </a:cubicBezTo>
                <a:close/>
                <a:moveTo>
                  <a:pt x="1880889" y="318101"/>
                </a:moveTo>
                <a:cubicBezTo>
                  <a:pt x="1883146" y="312959"/>
                  <a:pt x="1889145" y="310620"/>
                  <a:pt x="1894287" y="312878"/>
                </a:cubicBezTo>
                <a:cubicBezTo>
                  <a:pt x="1899430" y="315135"/>
                  <a:pt x="1901768" y="321134"/>
                  <a:pt x="1899511" y="326276"/>
                </a:cubicBezTo>
                <a:cubicBezTo>
                  <a:pt x="1897254" y="331418"/>
                  <a:pt x="1891257" y="333757"/>
                  <a:pt x="1886116" y="331502"/>
                </a:cubicBezTo>
                <a:cubicBezTo>
                  <a:pt x="1880972" y="329246"/>
                  <a:pt x="1878631" y="323248"/>
                  <a:pt x="1880887" y="318105"/>
                </a:cubicBezTo>
                <a:cubicBezTo>
                  <a:pt x="1880887" y="318104"/>
                  <a:pt x="1880888" y="318103"/>
                  <a:pt x="1880889" y="318101"/>
                </a:cubicBezTo>
                <a:close/>
                <a:moveTo>
                  <a:pt x="1894764" y="2515165"/>
                </a:moveTo>
                <a:cubicBezTo>
                  <a:pt x="1889621" y="2517422"/>
                  <a:pt x="1883622" y="2515084"/>
                  <a:pt x="1881365" y="2509941"/>
                </a:cubicBezTo>
                <a:cubicBezTo>
                  <a:pt x="1881365" y="2509940"/>
                  <a:pt x="1881364" y="2509939"/>
                  <a:pt x="1881364" y="2509938"/>
                </a:cubicBezTo>
                <a:cubicBezTo>
                  <a:pt x="1879108" y="2504795"/>
                  <a:pt x="1881449" y="2498797"/>
                  <a:pt x="1886592" y="2496541"/>
                </a:cubicBezTo>
                <a:cubicBezTo>
                  <a:pt x="1891735" y="2494285"/>
                  <a:pt x="1897733" y="2496626"/>
                  <a:pt x="1899989" y="2501769"/>
                </a:cubicBezTo>
                <a:cubicBezTo>
                  <a:pt x="1902244" y="2506911"/>
                  <a:pt x="1899905" y="2512908"/>
                  <a:pt x="1894764" y="2515165"/>
                </a:cubicBezTo>
                <a:close/>
                <a:moveTo>
                  <a:pt x="1975260" y="351649"/>
                </a:moveTo>
                <a:cubicBezTo>
                  <a:pt x="1980210" y="354303"/>
                  <a:pt x="1982071" y="360467"/>
                  <a:pt x="1979417" y="365417"/>
                </a:cubicBezTo>
                <a:cubicBezTo>
                  <a:pt x="1976763" y="370366"/>
                  <a:pt x="1970599" y="372227"/>
                  <a:pt x="1965650" y="369574"/>
                </a:cubicBezTo>
                <a:cubicBezTo>
                  <a:pt x="1960710" y="366925"/>
                  <a:pt x="1958845" y="360778"/>
                  <a:pt x="1961480" y="355831"/>
                </a:cubicBezTo>
                <a:cubicBezTo>
                  <a:pt x="1964120" y="350874"/>
                  <a:pt x="1970279" y="348996"/>
                  <a:pt x="1975235" y="351636"/>
                </a:cubicBezTo>
                <a:cubicBezTo>
                  <a:pt x="1975244" y="351641"/>
                  <a:pt x="1975252" y="351645"/>
                  <a:pt x="1975260" y="351649"/>
                </a:cubicBezTo>
                <a:close/>
                <a:moveTo>
                  <a:pt x="1907974" y="369136"/>
                </a:moveTo>
                <a:cubicBezTo>
                  <a:pt x="1909868" y="365213"/>
                  <a:pt x="1914584" y="363569"/>
                  <a:pt x="1918507" y="365463"/>
                </a:cubicBezTo>
                <a:cubicBezTo>
                  <a:pt x="1922430" y="367357"/>
                  <a:pt x="1924075" y="372073"/>
                  <a:pt x="1922181" y="375996"/>
                </a:cubicBezTo>
                <a:cubicBezTo>
                  <a:pt x="1920293" y="379906"/>
                  <a:pt x="1915599" y="381555"/>
                  <a:pt x="1911680" y="379685"/>
                </a:cubicBezTo>
                <a:cubicBezTo>
                  <a:pt x="1907921" y="377737"/>
                  <a:pt x="1906304" y="373217"/>
                  <a:pt x="1907974" y="369326"/>
                </a:cubicBezTo>
                <a:close/>
                <a:moveTo>
                  <a:pt x="1919759" y="2462229"/>
                </a:moveTo>
                <a:cubicBezTo>
                  <a:pt x="1915847" y="2464148"/>
                  <a:pt x="1911121" y="2462532"/>
                  <a:pt x="1909203" y="2458621"/>
                </a:cubicBezTo>
                <a:cubicBezTo>
                  <a:pt x="1907284" y="2454710"/>
                  <a:pt x="1908900" y="2449984"/>
                  <a:pt x="1912811" y="2448065"/>
                </a:cubicBezTo>
                <a:cubicBezTo>
                  <a:pt x="1916722" y="2446146"/>
                  <a:pt x="1921448" y="2447762"/>
                  <a:pt x="1923367" y="2451673"/>
                </a:cubicBezTo>
                <a:cubicBezTo>
                  <a:pt x="1923368" y="2451676"/>
                  <a:pt x="1923369" y="2451678"/>
                  <a:pt x="1923370" y="2451680"/>
                </a:cubicBezTo>
                <a:cubicBezTo>
                  <a:pt x="1925228" y="2455594"/>
                  <a:pt x="1923626" y="2460275"/>
                  <a:pt x="1919759" y="2462229"/>
                </a:cubicBezTo>
                <a:close/>
                <a:moveTo>
                  <a:pt x="1934679" y="301375"/>
                </a:moveTo>
                <a:cubicBezTo>
                  <a:pt x="1938181" y="294500"/>
                  <a:pt x="1946593" y="291764"/>
                  <a:pt x="1953468" y="295266"/>
                </a:cubicBezTo>
                <a:cubicBezTo>
                  <a:pt x="1960344" y="298767"/>
                  <a:pt x="1963079" y="307179"/>
                  <a:pt x="1959577" y="314055"/>
                </a:cubicBezTo>
                <a:cubicBezTo>
                  <a:pt x="1956164" y="320757"/>
                  <a:pt x="1948057" y="323554"/>
                  <a:pt x="1941237" y="320382"/>
                </a:cubicBezTo>
                <a:cubicBezTo>
                  <a:pt x="1934190" y="317372"/>
                  <a:pt x="1930918" y="309218"/>
                  <a:pt x="1933929" y="302171"/>
                </a:cubicBezTo>
                <a:cubicBezTo>
                  <a:pt x="1934044" y="301902"/>
                  <a:pt x="1934167" y="301636"/>
                  <a:pt x="1934299" y="301375"/>
                </a:cubicBezTo>
                <a:close/>
                <a:moveTo>
                  <a:pt x="1953687" y="2533317"/>
                </a:moveTo>
                <a:cubicBezTo>
                  <a:pt x="1946666" y="2536642"/>
                  <a:pt x="1938280" y="2533646"/>
                  <a:pt x="1934955" y="2526625"/>
                </a:cubicBezTo>
                <a:cubicBezTo>
                  <a:pt x="1931630" y="2519605"/>
                  <a:pt x="1934625" y="2511218"/>
                  <a:pt x="1941646" y="2507893"/>
                </a:cubicBezTo>
                <a:cubicBezTo>
                  <a:pt x="1948559" y="2504619"/>
                  <a:pt x="1956821" y="2507470"/>
                  <a:pt x="1960244" y="2514310"/>
                </a:cubicBezTo>
                <a:cubicBezTo>
                  <a:pt x="1963650" y="2521233"/>
                  <a:pt x="1960798" y="2529606"/>
                  <a:pt x="1953875" y="2533012"/>
                </a:cubicBezTo>
                <a:cubicBezTo>
                  <a:pt x="1953657" y="2533119"/>
                  <a:pt x="1953435" y="2533221"/>
                  <a:pt x="1953212" y="2533317"/>
                </a:cubicBezTo>
                <a:close/>
                <a:moveTo>
                  <a:pt x="1976211" y="2476295"/>
                </a:moveTo>
                <a:cubicBezTo>
                  <a:pt x="1971224" y="2478919"/>
                  <a:pt x="1965055" y="2477004"/>
                  <a:pt x="1962430" y="2472018"/>
                </a:cubicBezTo>
                <a:cubicBezTo>
                  <a:pt x="1959806" y="2467032"/>
                  <a:pt x="1961720" y="2460862"/>
                  <a:pt x="1966707" y="2458238"/>
                </a:cubicBezTo>
                <a:cubicBezTo>
                  <a:pt x="1971668" y="2455605"/>
                  <a:pt x="1977824" y="2457493"/>
                  <a:pt x="1980456" y="2462455"/>
                </a:cubicBezTo>
                <a:cubicBezTo>
                  <a:pt x="1980466" y="2462475"/>
                  <a:pt x="1980477" y="2462494"/>
                  <a:pt x="1980487" y="2462514"/>
                </a:cubicBezTo>
                <a:cubicBezTo>
                  <a:pt x="1982887" y="2467609"/>
                  <a:pt x="1980776" y="2473688"/>
                  <a:pt x="1975735" y="2476200"/>
                </a:cubicBezTo>
                <a:close/>
                <a:moveTo>
                  <a:pt x="1985144" y="409242"/>
                </a:moveTo>
                <a:cubicBezTo>
                  <a:pt x="1987323" y="405469"/>
                  <a:pt x="1992147" y="404178"/>
                  <a:pt x="1995920" y="406357"/>
                </a:cubicBezTo>
                <a:cubicBezTo>
                  <a:pt x="1995939" y="406368"/>
                  <a:pt x="1995959" y="406379"/>
                  <a:pt x="1995978" y="406391"/>
                </a:cubicBezTo>
                <a:cubicBezTo>
                  <a:pt x="1999740" y="408481"/>
                  <a:pt x="2001096" y="413226"/>
                  <a:pt x="1999005" y="416988"/>
                </a:cubicBezTo>
                <a:cubicBezTo>
                  <a:pt x="1998979" y="417036"/>
                  <a:pt x="1998952" y="417083"/>
                  <a:pt x="1998924" y="417130"/>
                </a:cubicBezTo>
                <a:cubicBezTo>
                  <a:pt x="1996730" y="420915"/>
                  <a:pt x="1991899" y="422228"/>
                  <a:pt x="1988090" y="420076"/>
                </a:cubicBezTo>
                <a:cubicBezTo>
                  <a:pt x="1984154" y="418089"/>
                  <a:pt x="1982574" y="413288"/>
                  <a:pt x="1984561" y="409352"/>
                </a:cubicBezTo>
                <a:cubicBezTo>
                  <a:pt x="1984596" y="409283"/>
                  <a:pt x="1984632" y="409215"/>
                  <a:pt x="1984669" y="409147"/>
                </a:cubicBezTo>
                <a:close/>
                <a:moveTo>
                  <a:pt x="1996739" y="2421649"/>
                </a:moveTo>
                <a:cubicBezTo>
                  <a:pt x="1992959" y="2423827"/>
                  <a:pt x="1988130" y="2422529"/>
                  <a:pt x="1985952" y="2418750"/>
                </a:cubicBezTo>
                <a:cubicBezTo>
                  <a:pt x="1983774" y="2414971"/>
                  <a:pt x="1985071" y="2410141"/>
                  <a:pt x="1988850" y="2407963"/>
                </a:cubicBezTo>
                <a:cubicBezTo>
                  <a:pt x="1992630" y="2405785"/>
                  <a:pt x="1997459" y="2407083"/>
                  <a:pt x="1999637" y="2410862"/>
                </a:cubicBezTo>
                <a:cubicBezTo>
                  <a:pt x="2001815" y="2414641"/>
                  <a:pt x="2000518" y="2419470"/>
                  <a:pt x="1996739" y="2421649"/>
                </a:cubicBezTo>
                <a:close/>
                <a:moveTo>
                  <a:pt x="2069727" y="452579"/>
                </a:moveTo>
                <a:cubicBezTo>
                  <a:pt x="2073318" y="455046"/>
                  <a:pt x="2074228" y="459956"/>
                  <a:pt x="2071761" y="463547"/>
                </a:cubicBezTo>
                <a:cubicBezTo>
                  <a:pt x="2071748" y="463566"/>
                  <a:pt x="2071736" y="463584"/>
                  <a:pt x="2071722" y="463603"/>
                </a:cubicBezTo>
                <a:cubicBezTo>
                  <a:pt x="2069340" y="467187"/>
                  <a:pt x="2064503" y="468161"/>
                  <a:pt x="2060918" y="465779"/>
                </a:cubicBezTo>
                <a:cubicBezTo>
                  <a:pt x="2060876" y="465751"/>
                  <a:pt x="2060835" y="465722"/>
                  <a:pt x="2060793" y="465694"/>
                </a:cubicBezTo>
                <a:cubicBezTo>
                  <a:pt x="2057172" y="463227"/>
                  <a:pt x="2056236" y="458291"/>
                  <a:pt x="2058702" y="454669"/>
                </a:cubicBezTo>
                <a:cubicBezTo>
                  <a:pt x="2061169" y="451048"/>
                  <a:pt x="2066105" y="450112"/>
                  <a:pt x="2069727" y="452579"/>
                </a:cubicBezTo>
                <a:close/>
                <a:moveTo>
                  <a:pt x="2052810" y="396697"/>
                </a:moveTo>
                <a:cubicBezTo>
                  <a:pt x="2057559" y="399695"/>
                  <a:pt x="2058979" y="405975"/>
                  <a:pt x="2055981" y="410724"/>
                </a:cubicBezTo>
                <a:cubicBezTo>
                  <a:pt x="2052983" y="415473"/>
                  <a:pt x="2046702" y="416893"/>
                  <a:pt x="2041953" y="413895"/>
                </a:cubicBezTo>
                <a:cubicBezTo>
                  <a:pt x="2037228" y="410911"/>
                  <a:pt x="2035795" y="404674"/>
                  <a:pt x="2038745" y="399928"/>
                </a:cubicBezTo>
                <a:cubicBezTo>
                  <a:pt x="2041709" y="395158"/>
                  <a:pt x="2047979" y="393694"/>
                  <a:pt x="2052749" y="396659"/>
                </a:cubicBezTo>
                <a:cubicBezTo>
                  <a:pt x="2052770" y="396671"/>
                  <a:pt x="2052790" y="396684"/>
                  <a:pt x="2052810" y="396697"/>
                </a:cubicBezTo>
                <a:close/>
                <a:moveTo>
                  <a:pt x="2015746" y="343286"/>
                </a:moveTo>
                <a:cubicBezTo>
                  <a:pt x="2019567" y="336584"/>
                  <a:pt x="2028099" y="334248"/>
                  <a:pt x="2034802" y="338070"/>
                </a:cubicBezTo>
                <a:cubicBezTo>
                  <a:pt x="2041505" y="341891"/>
                  <a:pt x="2043840" y="350423"/>
                  <a:pt x="2040018" y="357126"/>
                </a:cubicBezTo>
                <a:cubicBezTo>
                  <a:pt x="2036197" y="363828"/>
                  <a:pt x="2027665" y="366164"/>
                  <a:pt x="2020963" y="362342"/>
                </a:cubicBezTo>
                <a:cubicBezTo>
                  <a:pt x="2020934" y="362326"/>
                  <a:pt x="2020906" y="362310"/>
                  <a:pt x="2020878" y="362294"/>
                </a:cubicBezTo>
                <a:cubicBezTo>
                  <a:pt x="2014382" y="358315"/>
                  <a:pt x="2012233" y="349889"/>
                  <a:pt x="2016031" y="343286"/>
                </a:cubicBezTo>
                <a:close/>
                <a:moveTo>
                  <a:pt x="2034753" y="2489885"/>
                </a:moveTo>
                <a:cubicBezTo>
                  <a:pt x="2028100" y="2493793"/>
                  <a:pt x="2019539" y="2491567"/>
                  <a:pt x="2015632" y="2484914"/>
                </a:cubicBezTo>
                <a:cubicBezTo>
                  <a:pt x="2011724" y="2478261"/>
                  <a:pt x="2013949" y="2469700"/>
                  <a:pt x="2020602" y="2465793"/>
                </a:cubicBezTo>
                <a:cubicBezTo>
                  <a:pt x="2027255" y="2461885"/>
                  <a:pt x="2035816" y="2464110"/>
                  <a:pt x="2039724" y="2470763"/>
                </a:cubicBezTo>
                <a:cubicBezTo>
                  <a:pt x="2039746" y="2470801"/>
                  <a:pt x="2039768" y="2470839"/>
                  <a:pt x="2039790" y="2470878"/>
                </a:cubicBezTo>
                <a:cubicBezTo>
                  <a:pt x="2043792" y="2477371"/>
                  <a:pt x="2041846" y="2485874"/>
                  <a:pt x="2035418" y="2489980"/>
                </a:cubicBezTo>
                <a:close/>
                <a:moveTo>
                  <a:pt x="2052905" y="2431247"/>
                </a:moveTo>
                <a:cubicBezTo>
                  <a:pt x="2048123" y="2434205"/>
                  <a:pt x="2041852" y="2432764"/>
                  <a:pt x="2038840" y="2428016"/>
                </a:cubicBezTo>
                <a:cubicBezTo>
                  <a:pt x="2035875" y="2423246"/>
                  <a:pt x="2037339" y="2416976"/>
                  <a:pt x="2042109" y="2414012"/>
                </a:cubicBezTo>
                <a:cubicBezTo>
                  <a:pt x="2046879" y="2411047"/>
                  <a:pt x="2053149" y="2412511"/>
                  <a:pt x="2056114" y="2417281"/>
                </a:cubicBezTo>
                <a:cubicBezTo>
                  <a:pt x="2059063" y="2422027"/>
                  <a:pt x="2057631" y="2428264"/>
                  <a:pt x="2052905" y="2431247"/>
                </a:cubicBezTo>
                <a:close/>
                <a:moveTo>
                  <a:pt x="2069252" y="2375270"/>
                </a:moveTo>
                <a:cubicBezTo>
                  <a:pt x="2065637" y="2377702"/>
                  <a:pt x="2060735" y="2376742"/>
                  <a:pt x="2058304" y="2373127"/>
                </a:cubicBezTo>
                <a:cubicBezTo>
                  <a:pt x="2055873" y="2369513"/>
                  <a:pt x="2056832" y="2364611"/>
                  <a:pt x="2060447" y="2362180"/>
                </a:cubicBezTo>
                <a:cubicBezTo>
                  <a:pt x="2064032" y="2359769"/>
                  <a:pt x="2068889" y="2360690"/>
                  <a:pt x="2071342" y="2364246"/>
                </a:cubicBezTo>
                <a:cubicBezTo>
                  <a:pt x="2073924" y="2367702"/>
                  <a:pt x="2073293" y="2372585"/>
                  <a:pt x="2069917" y="2375270"/>
                </a:cubicBezTo>
                <a:close/>
                <a:moveTo>
                  <a:pt x="2138534" y="504184"/>
                </a:moveTo>
                <a:cubicBezTo>
                  <a:pt x="2141938" y="506905"/>
                  <a:pt x="2142531" y="511855"/>
                  <a:pt x="2139864" y="515303"/>
                </a:cubicBezTo>
                <a:cubicBezTo>
                  <a:pt x="2137153" y="518713"/>
                  <a:pt x="2132190" y="519279"/>
                  <a:pt x="2128781" y="516567"/>
                </a:cubicBezTo>
                <a:cubicBezTo>
                  <a:pt x="2128769" y="516558"/>
                  <a:pt x="2128757" y="516548"/>
                  <a:pt x="2128745" y="516538"/>
                </a:cubicBezTo>
                <a:cubicBezTo>
                  <a:pt x="2125340" y="513817"/>
                  <a:pt x="2124748" y="508867"/>
                  <a:pt x="2127414" y="505419"/>
                </a:cubicBezTo>
                <a:cubicBezTo>
                  <a:pt x="2129934" y="501865"/>
                  <a:pt x="2134857" y="501026"/>
                  <a:pt x="2138411" y="503546"/>
                </a:cubicBezTo>
                <a:cubicBezTo>
                  <a:pt x="2138687" y="503741"/>
                  <a:pt x="2138950" y="503954"/>
                  <a:pt x="2139199" y="504184"/>
                </a:cubicBezTo>
                <a:close/>
                <a:moveTo>
                  <a:pt x="2126654" y="447162"/>
                </a:moveTo>
                <a:cubicBezTo>
                  <a:pt x="2131166" y="450506"/>
                  <a:pt x="2132112" y="456875"/>
                  <a:pt x="2128768" y="461386"/>
                </a:cubicBezTo>
                <a:cubicBezTo>
                  <a:pt x="2128760" y="461397"/>
                  <a:pt x="2128752" y="461407"/>
                  <a:pt x="2128745" y="461417"/>
                </a:cubicBezTo>
                <a:cubicBezTo>
                  <a:pt x="2125384" y="465916"/>
                  <a:pt x="2119011" y="466839"/>
                  <a:pt x="2114512" y="463477"/>
                </a:cubicBezTo>
                <a:cubicBezTo>
                  <a:pt x="2110013" y="460116"/>
                  <a:pt x="2109091" y="453744"/>
                  <a:pt x="2112452" y="449245"/>
                </a:cubicBezTo>
                <a:cubicBezTo>
                  <a:pt x="2115804" y="444757"/>
                  <a:pt x="2122154" y="443826"/>
                  <a:pt x="2126654" y="447162"/>
                </a:cubicBezTo>
                <a:close/>
                <a:moveTo>
                  <a:pt x="2093676" y="391185"/>
                </a:moveTo>
                <a:cubicBezTo>
                  <a:pt x="2097847" y="384631"/>
                  <a:pt x="2106540" y="382699"/>
                  <a:pt x="2113094" y="386869"/>
                </a:cubicBezTo>
                <a:cubicBezTo>
                  <a:pt x="2119648" y="391040"/>
                  <a:pt x="2121580" y="399733"/>
                  <a:pt x="2117410" y="406287"/>
                </a:cubicBezTo>
                <a:cubicBezTo>
                  <a:pt x="2113239" y="412841"/>
                  <a:pt x="2104546" y="414773"/>
                  <a:pt x="2097992" y="410603"/>
                </a:cubicBezTo>
                <a:cubicBezTo>
                  <a:pt x="2097785" y="410471"/>
                  <a:pt x="2097582" y="410334"/>
                  <a:pt x="2097383" y="410192"/>
                </a:cubicBezTo>
                <a:cubicBezTo>
                  <a:pt x="2091526" y="405685"/>
                  <a:pt x="2090193" y="397396"/>
                  <a:pt x="2094341" y="391280"/>
                </a:cubicBezTo>
                <a:close/>
                <a:moveTo>
                  <a:pt x="2113349" y="2440371"/>
                </a:moveTo>
                <a:cubicBezTo>
                  <a:pt x="2106939" y="2444760"/>
                  <a:pt x="2098185" y="2443121"/>
                  <a:pt x="2093797" y="2436712"/>
                </a:cubicBezTo>
                <a:cubicBezTo>
                  <a:pt x="2089408" y="2430302"/>
                  <a:pt x="2091046" y="2421548"/>
                  <a:pt x="2097456" y="2417160"/>
                </a:cubicBezTo>
                <a:cubicBezTo>
                  <a:pt x="2103866" y="2412771"/>
                  <a:pt x="2112619" y="2414409"/>
                  <a:pt x="2117008" y="2420819"/>
                </a:cubicBezTo>
                <a:cubicBezTo>
                  <a:pt x="2117024" y="2420842"/>
                  <a:pt x="2117040" y="2420865"/>
                  <a:pt x="2117055" y="2420889"/>
                </a:cubicBezTo>
                <a:cubicBezTo>
                  <a:pt x="2121589" y="2427142"/>
                  <a:pt x="2120232" y="2435882"/>
                  <a:pt x="2114014" y="2440466"/>
                </a:cubicBezTo>
                <a:close/>
                <a:moveTo>
                  <a:pt x="2127129" y="2380498"/>
                </a:moveTo>
                <a:cubicBezTo>
                  <a:pt x="2122618" y="2383842"/>
                  <a:pt x="2116249" y="2382896"/>
                  <a:pt x="2112904" y="2378384"/>
                </a:cubicBezTo>
                <a:cubicBezTo>
                  <a:pt x="2109560" y="2373872"/>
                  <a:pt x="2110506" y="2367503"/>
                  <a:pt x="2115018" y="2364159"/>
                </a:cubicBezTo>
                <a:cubicBezTo>
                  <a:pt x="2119518" y="2360823"/>
                  <a:pt x="2125868" y="2361755"/>
                  <a:pt x="2129220" y="2366242"/>
                </a:cubicBezTo>
                <a:cubicBezTo>
                  <a:pt x="2132791" y="2370576"/>
                  <a:pt x="2132173" y="2376985"/>
                  <a:pt x="2127838" y="2380557"/>
                </a:cubicBezTo>
                <a:cubicBezTo>
                  <a:pt x="2127824" y="2380569"/>
                  <a:pt x="2127809" y="2380581"/>
                  <a:pt x="2127794" y="2380593"/>
                </a:cubicBezTo>
                <a:close/>
                <a:moveTo>
                  <a:pt x="2139199" y="2323475"/>
                </a:moveTo>
                <a:cubicBezTo>
                  <a:pt x="2135761" y="2326112"/>
                  <a:pt x="2130855" y="2325567"/>
                  <a:pt x="2128080" y="2322240"/>
                </a:cubicBezTo>
                <a:cubicBezTo>
                  <a:pt x="2125413" y="2318792"/>
                  <a:pt x="2126005" y="2313842"/>
                  <a:pt x="2129410" y="2311121"/>
                </a:cubicBezTo>
                <a:cubicBezTo>
                  <a:pt x="2132756" y="2308413"/>
                  <a:pt x="2137663" y="2308930"/>
                  <a:pt x="2140370" y="2312276"/>
                </a:cubicBezTo>
                <a:cubicBezTo>
                  <a:pt x="2140392" y="2312302"/>
                  <a:pt x="2140413" y="2312329"/>
                  <a:pt x="2140434" y="2312356"/>
                </a:cubicBezTo>
                <a:cubicBezTo>
                  <a:pt x="2143376" y="2315570"/>
                  <a:pt x="2143155" y="2320559"/>
                  <a:pt x="2139941" y="2323501"/>
                </a:cubicBezTo>
                <a:cubicBezTo>
                  <a:pt x="2139916" y="2323524"/>
                  <a:pt x="2139890" y="2323547"/>
                  <a:pt x="2139864" y="2323571"/>
                </a:cubicBezTo>
                <a:close/>
                <a:moveTo>
                  <a:pt x="2204964" y="571945"/>
                </a:moveTo>
                <a:cubicBezTo>
                  <a:pt x="2201987" y="575148"/>
                  <a:pt x="2196987" y="575360"/>
                  <a:pt x="2193750" y="572420"/>
                </a:cubicBezTo>
                <a:cubicBezTo>
                  <a:pt x="2190733" y="569291"/>
                  <a:pt x="2190733" y="564335"/>
                  <a:pt x="2193750" y="561206"/>
                </a:cubicBezTo>
                <a:cubicBezTo>
                  <a:pt x="2196716" y="558004"/>
                  <a:pt x="2201715" y="557813"/>
                  <a:pt x="2204917" y="560778"/>
                </a:cubicBezTo>
                <a:cubicBezTo>
                  <a:pt x="2208119" y="563744"/>
                  <a:pt x="2208310" y="568743"/>
                  <a:pt x="2205345" y="571945"/>
                </a:cubicBezTo>
                <a:close/>
                <a:moveTo>
                  <a:pt x="2197551" y="503709"/>
                </a:moveTo>
                <a:cubicBezTo>
                  <a:pt x="2201799" y="507383"/>
                  <a:pt x="2202263" y="513805"/>
                  <a:pt x="2198589" y="518052"/>
                </a:cubicBezTo>
                <a:cubicBezTo>
                  <a:pt x="2194914" y="522299"/>
                  <a:pt x="2188493" y="522764"/>
                  <a:pt x="2184245" y="519089"/>
                </a:cubicBezTo>
                <a:cubicBezTo>
                  <a:pt x="2180001" y="515418"/>
                  <a:pt x="2179534" y="509002"/>
                  <a:pt x="2183201" y="504754"/>
                </a:cubicBezTo>
                <a:cubicBezTo>
                  <a:pt x="2186796" y="500508"/>
                  <a:pt x="2193153" y="499981"/>
                  <a:pt x="2197399" y="503577"/>
                </a:cubicBezTo>
                <a:cubicBezTo>
                  <a:pt x="2197450" y="503620"/>
                  <a:pt x="2197501" y="503664"/>
                  <a:pt x="2197552" y="503709"/>
                </a:cubicBezTo>
                <a:close/>
                <a:moveTo>
                  <a:pt x="2169040" y="445356"/>
                </a:moveTo>
                <a:cubicBezTo>
                  <a:pt x="2173837" y="439246"/>
                  <a:pt x="2182679" y="438182"/>
                  <a:pt x="2188789" y="442979"/>
                </a:cubicBezTo>
                <a:cubicBezTo>
                  <a:pt x="2194899" y="447776"/>
                  <a:pt x="2195964" y="456618"/>
                  <a:pt x="2191167" y="462728"/>
                </a:cubicBezTo>
                <a:cubicBezTo>
                  <a:pt x="2186370" y="468838"/>
                  <a:pt x="2177528" y="469902"/>
                  <a:pt x="2171418" y="465105"/>
                </a:cubicBezTo>
                <a:cubicBezTo>
                  <a:pt x="2171385" y="465080"/>
                  <a:pt x="2171353" y="465054"/>
                  <a:pt x="2171321" y="465028"/>
                </a:cubicBezTo>
                <a:cubicBezTo>
                  <a:pt x="2165132" y="460421"/>
                  <a:pt x="2163849" y="451669"/>
                  <a:pt x="2168456" y="445480"/>
                </a:cubicBezTo>
                <a:cubicBezTo>
                  <a:pt x="2168584" y="445309"/>
                  <a:pt x="2168715" y="445141"/>
                  <a:pt x="2168850" y="444976"/>
                </a:cubicBezTo>
                <a:close/>
                <a:moveTo>
                  <a:pt x="2188808" y="2385440"/>
                </a:moveTo>
                <a:cubicBezTo>
                  <a:pt x="2182774" y="2390248"/>
                  <a:pt x="2173985" y="2389255"/>
                  <a:pt x="2169176" y="2383221"/>
                </a:cubicBezTo>
                <a:cubicBezTo>
                  <a:pt x="2164367" y="2377188"/>
                  <a:pt x="2165360" y="2368398"/>
                  <a:pt x="2171394" y="2363589"/>
                </a:cubicBezTo>
                <a:cubicBezTo>
                  <a:pt x="2177412" y="2358793"/>
                  <a:pt x="2186176" y="2359767"/>
                  <a:pt x="2190994" y="2365767"/>
                </a:cubicBezTo>
                <a:cubicBezTo>
                  <a:pt x="2195825" y="2371783"/>
                  <a:pt x="2194865" y="2380576"/>
                  <a:pt x="2188848" y="2385407"/>
                </a:cubicBezTo>
                <a:cubicBezTo>
                  <a:pt x="2188835" y="2385418"/>
                  <a:pt x="2188821" y="2385429"/>
                  <a:pt x="2188808" y="2385440"/>
                </a:cubicBezTo>
                <a:close/>
                <a:moveTo>
                  <a:pt x="2198312" y="2324711"/>
                </a:moveTo>
                <a:cubicBezTo>
                  <a:pt x="2194060" y="2328385"/>
                  <a:pt x="2187635" y="2327917"/>
                  <a:pt x="2183961" y="2323666"/>
                </a:cubicBezTo>
                <a:cubicBezTo>
                  <a:pt x="2180287" y="2319414"/>
                  <a:pt x="2180755" y="2312989"/>
                  <a:pt x="2185007" y="2309315"/>
                </a:cubicBezTo>
                <a:cubicBezTo>
                  <a:pt x="2189258" y="2305641"/>
                  <a:pt x="2195683" y="2306109"/>
                  <a:pt x="2199357" y="2310360"/>
                </a:cubicBezTo>
                <a:cubicBezTo>
                  <a:pt x="2203031" y="2314612"/>
                  <a:pt x="2202563" y="2321037"/>
                  <a:pt x="2198312" y="2324711"/>
                </a:cubicBezTo>
                <a:close/>
                <a:moveTo>
                  <a:pt x="2206105" y="2266928"/>
                </a:moveTo>
                <a:cubicBezTo>
                  <a:pt x="2203034" y="2270019"/>
                  <a:pt x="2198040" y="2270035"/>
                  <a:pt x="2194949" y="2266964"/>
                </a:cubicBezTo>
                <a:cubicBezTo>
                  <a:pt x="2191859" y="2263894"/>
                  <a:pt x="2191843" y="2258899"/>
                  <a:pt x="2194914" y="2255809"/>
                </a:cubicBezTo>
                <a:cubicBezTo>
                  <a:pt x="2197984" y="2252719"/>
                  <a:pt x="2202979" y="2252703"/>
                  <a:pt x="2206069" y="2255773"/>
                </a:cubicBezTo>
                <a:cubicBezTo>
                  <a:pt x="2206081" y="2255785"/>
                  <a:pt x="2206093" y="2255797"/>
                  <a:pt x="2206105" y="2255809"/>
                </a:cubicBezTo>
                <a:cubicBezTo>
                  <a:pt x="2209010" y="2258919"/>
                  <a:pt x="2208883" y="2263784"/>
                  <a:pt x="2205820" y="2266738"/>
                </a:cubicBezTo>
                <a:close/>
                <a:moveTo>
                  <a:pt x="2266643" y="633719"/>
                </a:moveTo>
                <a:cubicBezTo>
                  <a:pt x="2263684" y="636916"/>
                  <a:pt x="2258694" y="637109"/>
                  <a:pt x="2255496" y="634150"/>
                </a:cubicBezTo>
                <a:cubicBezTo>
                  <a:pt x="2252299" y="631191"/>
                  <a:pt x="2252106" y="626201"/>
                  <a:pt x="2255065" y="623003"/>
                </a:cubicBezTo>
                <a:cubicBezTo>
                  <a:pt x="2255325" y="622722"/>
                  <a:pt x="2255606" y="622460"/>
                  <a:pt x="2255904" y="622220"/>
                </a:cubicBezTo>
                <a:cubicBezTo>
                  <a:pt x="2258920" y="619149"/>
                  <a:pt x="2263854" y="619105"/>
                  <a:pt x="2266925" y="622121"/>
                </a:cubicBezTo>
                <a:cubicBezTo>
                  <a:pt x="2266958" y="622153"/>
                  <a:pt x="2266991" y="622186"/>
                  <a:pt x="2267023" y="622220"/>
                </a:cubicBezTo>
                <a:cubicBezTo>
                  <a:pt x="2269973" y="625354"/>
                  <a:pt x="2269823" y="630286"/>
                  <a:pt x="2266688" y="633235"/>
                </a:cubicBezTo>
                <a:cubicBezTo>
                  <a:pt x="2266581" y="633336"/>
                  <a:pt x="2266471" y="633434"/>
                  <a:pt x="2266358" y="633529"/>
                </a:cubicBezTo>
                <a:close/>
                <a:moveTo>
                  <a:pt x="2263697" y="578978"/>
                </a:moveTo>
                <a:cubicBezTo>
                  <a:pt x="2259708" y="582931"/>
                  <a:pt x="2253270" y="582902"/>
                  <a:pt x="2249316" y="578913"/>
                </a:cubicBezTo>
                <a:cubicBezTo>
                  <a:pt x="2245363" y="574924"/>
                  <a:pt x="2245392" y="568485"/>
                  <a:pt x="2249381" y="564532"/>
                </a:cubicBezTo>
                <a:cubicBezTo>
                  <a:pt x="2253345" y="560604"/>
                  <a:pt x="2259734" y="560604"/>
                  <a:pt x="2263697" y="564532"/>
                </a:cubicBezTo>
                <a:cubicBezTo>
                  <a:pt x="2267508" y="568566"/>
                  <a:pt x="2267381" y="574909"/>
                  <a:pt x="2263412" y="578788"/>
                </a:cubicBezTo>
                <a:close/>
                <a:moveTo>
                  <a:pt x="2239178" y="503709"/>
                </a:moveTo>
                <a:cubicBezTo>
                  <a:pt x="2244424" y="497980"/>
                  <a:pt x="2253321" y="497589"/>
                  <a:pt x="2259050" y="502835"/>
                </a:cubicBezTo>
                <a:cubicBezTo>
                  <a:pt x="2264779" y="508082"/>
                  <a:pt x="2265170" y="516979"/>
                  <a:pt x="2259924" y="522708"/>
                </a:cubicBezTo>
                <a:cubicBezTo>
                  <a:pt x="2254677" y="528436"/>
                  <a:pt x="2245780" y="528827"/>
                  <a:pt x="2240051" y="523581"/>
                </a:cubicBezTo>
                <a:cubicBezTo>
                  <a:pt x="2240013" y="523546"/>
                  <a:pt x="2239976" y="523511"/>
                  <a:pt x="2239938" y="523476"/>
                </a:cubicBezTo>
                <a:cubicBezTo>
                  <a:pt x="2234270" y="518241"/>
                  <a:pt x="2233919" y="509403"/>
                  <a:pt x="2239154" y="503735"/>
                </a:cubicBezTo>
                <a:cubicBezTo>
                  <a:pt x="2239162" y="503726"/>
                  <a:pt x="2239170" y="503717"/>
                  <a:pt x="2239178" y="503709"/>
                </a:cubicBezTo>
                <a:close/>
                <a:moveTo>
                  <a:pt x="2259230" y="2324331"/>
                </a:moveTo>
                <a:cubicBezTo>
                  <a:pt x="2253562" y="2329642"/>
                  <a:pt x="2244661" y="2329352"/>
                  <a:pt x="2239350" y="2323683"/>
                </a:cubicBezTo>
                <a:cubicBezTo>
                  <a:pt x="2234039" y="2318014"/>
                  <a:pt x="2234329" y="2309113"/>
                  <a:pt x="2239998" y="2303802"/>
                </a:cubicBezTo>
                <a:cubicBezTo>
                  <a:pt x="2245667" y="2298491"/>
                  <a:pt x="2254568" y="2298781"/>
                  <a:pt x="2259879" y="2304450"/>
                </a:cubicBezTo>
                <a:cubicBezTo>
                  <a:pt x="2259884" y="2304456"/>
                  <a:pt x="2259890" y="2304462"/>
                  <a:pt x="2259896" y="2304468"/>
                </a:cubicBezTo>
                <a:cubicBezTo>
                  <a:pt x="2265309" y="2310040"/>
                  <a:pt x="2265180" y="2318945"/>
                  <a:pt x="2259608" y="2324358"/>
                </a:cubicBezTo>
                <a:cubicBezTo>
                  <a:pt x="2259484" y="2324478"/>
                  <a:pt x="2259359" y="2324596"/>
                  <a:pt x="2259231" y="2324711"/>
                </a:cubicBezTo>
                <a:close/>
                <a:moveTo>
                  <a:pt x="2263792" y="2263032"/>
                </a:moveTo>
                <a:cubicBezTo>
                  <a:pt x="2259829" y="2267012"/>
                  <a:pt x="2253391" y="2267025"/>
                  <a:pt x="2249411" y="2263062"/>
                </a:cubicBezTo>
                <a:cubicBezTo>
                  <a:pt x="2245432" y="2259100"/>
                  <a:pt x="2245418" y="2252661"/>
                  <a:pt x="2249381" y="2248681"/>
                </a:cubicBezTo>
                <a:cubicBezTo>
                  <a:pt x="2253344" y="2244702"/>
                  <a:pt x="2259782" y="2244688"/>
                  <a:pt x="2263762" y="2248651"/>
                </a:cubicBezTo>
                <a:cubicBezTo>
                  <a:pt x="2263772" y="2248661"/>
                  <a:pt x="2263782" y="2248671"/>
                  <a:pt x="2263792" y="2248681"/>
                </a:cubicBezTo>
                <a:cubicBezTo>
                  <a:pt x="2267860" y="2252477"/>
                  <a:pt x="2268081" y="2258852"/>
                  <a:pt x="2264285" y="2262920"/>
                </a:cubicBezTo>
                <a:cubicBezTo>
                  <a:pt x="2264126" y="2263089"/>
                  <a:pt x="2263962" y="2263254"/>
                  <a:pt x="2263792" y="2263412"/>
                </a:cubicBezTo>
                <a:close/>
                <a:moveTo>
                  <a:pt x="2267309" y="2204869"/>
                </a:moveTo>
                <a:cubicBezTo>
                  <a:pt x="2264317" y="2208071"/>
                  <a:pt x="2259296" y="2208241"/>
                  <a:pt x="2256094" y="2205249"/>
                </a:cubicBezTo>
                <a:cubicBezTo>
                  <a:pt x="2252893" y="2202258"/>
                  <a:pt x="2252723" y="2197237"/>
                  <a:pt x="2255714" y="2194035"/>
                </a:cubicBezTo>
                <a:cubicBezTo>
                  <a:pt x="2258706" y="2190833"/>
                  <a:pt x="2263727" y="2190663"/>
                  <a:pt x="2266929" y="2193655"/>
                </a:cubicBezTo>
                <a:cubicBezTo>
                  <a:pt x="2270130" y="2196647"/>
                  <a:pt x="2270300" y="2201668"/>
                  <a:pt x="2267309" y="2204869"/>
                </a:cubicBezTo>
                <a:close/>
                <a:moveTo>
                  <a:pt x="2305323" y="567953"/>
                </a:moveTo>
                <a:cubicBezTo>
                  <a:pt x="2310968" y="562616"/>
                  <a:pt x="2319870" y="562866"/>
                  <a:pt x="2325207" y="568510"/>
                </a:cubicBezTo>
                <a:cubicBezTo>
                  <a:pt x="2330544" y="574155"/>
                  <a:pt x="2330295" y="583057"/>
                  <a:pt x="2324650" y="588394"/>
                </a:cubicBezTo>
                <a:cubicBezTo>
                  <a:pt x="2319006" y="593731"/>
                  <a:pt x="2310104" y="593482"/>
                  <a:pt x="2304767" y="587837"/>
                </a:cubicBezTo>
                <a:cubicBezTo>
                  <a:pt x="2304730" y="587799"/>
                  <a:pt x="2304694" y="587760"/>
                  <a:pt x="2304658" y="587721"/>
                </a:cubicBezTo>
                <a:cubicBezTo>
                  <a:pt x="2299546" y="582240"/>
                  <a:pt x="2299630" y="573713"/>
                  <a:pt x="2304848" y="568334"/>
                </a:cubicBezTo>
                <a:close/>
                <a:moveTo>
                  <a:pt x="2312166" y="2129030"/>
                </a:moveTo>
                <a:cubicBezTo>
                  <a:pt x="2314888" y="2125625"/>
                  <a:pt x="2319837" y="2125033"/>
                  <a:pt x="2323285" y="2127699"/>
                </a:cubicBezTo>
                <a:cubicBezTo>
                  <a:pt x="2326695" y="2130411"/>
                  <a:pt x="2327261" y="2135373"/>
                  <a:pt x="2324549" y="2138783"/>
                </a:cubicBezTo>
                <a:cubicBezTo>
                  <a:pt x="2324540" y="2138795"/>
                  <a:pt x="2324530" y="2138807"/>
                  <a:pt x="2324521" y="2138819"/>
                </a:cubicBezTo>
                <a:cubicBezTo>
                  <a:pt x="2321799" y="2142224"/>
                  <a:pt x="2316850" y="2142816"/>
                  <a:pt x="2313402" y="2140149"/>
                </a:cubicBezTo>
                <a:cubicBezTo>
                  <a:pt x="2310061" y="2137597"/>
                  <a:pt x="2309308" y="2132874"/>
                  <a:pt x="2311691" y="2129410"/>
                </a:cubicBezTo>
                <a:close/>
                <a:moveTo>
                  <a:pt x="2312926" y="686655"/>
                </a:moveTo>
                <a:cubicBezTo>
                  <a:pt x="2316344" y="683869"/>
                  <a:pt x="2321373" y="684382"/>
                  <a:pt x="2324158" y="687800"/>
                </a:cubicBezTo>
                <a:cubicBezTo>
                  <a:pt x="2326943" y="691218"/>
                  <a:pt x="2326430" y="696247"/>
                  <a:pt x="2323012" y="699032"/>
                </a:cubicBezTo>
                <a:cubicBezTo>
                  <a:pt x="2319594" y="701817"/>
                  <a:pt x="2314566" y="701304"/>
                  <a:pt x="2311781" y="697886"/>
                </a:cubicBezTo>
                <a:cubicBezTo>
                  <a:pt x="2311750" y="697849"/>
                  <a:pt x="2311720" y="697812"/>
                  <a:pt x="2311691" y="697774"/>
                </a:cubicBezTo>
                <a:cubicBezTo>
                  <a:pt x="2309082" y="694551"/>
                  <a:pt x="2309414" y="689858"/>
                  <a:pt x="2312451" y="687035"/>
                </a:cubicBezTo>
                <a:close/>
                <a:moveTo>
                  <a:pt x="2323951" y="644268"/>
                </a:moveTo>
                <a:cubicBezTo>
                  <a:pt x="2319677" y="647912"/>
                  <a:pt x="2313259" y="647401"/>
                  <a:pt x="2309615" y="643128"/>
                </a:cubicBezTo>
                <a:cubicBezTo>
                  <a:pt x="2305971" y="638854"/>
                  <a:pt x="2306482" y="632436"/>
                  <a:pt x="2310755" y="628792"/>
                </a:cubicBezTo>
                <a:cubicBezTo>
                  <a:pt x="2314986" y="625185"/>
                  <a:pt x="2321329" y="625644"/>
                  <a:pt x="2324996" y="629822"/>
                </a:cubicBezTo>
                <a:cubicBezTo>
                  <a:pt x="2328692" y="634120"/>
                  <a:pt x="2328205" y="640601"/>
                  <a:pt x="2323907" y="644297"/>
                </a:cubicBezTo>
                <a:cubicBezTo>
                  <a:pt x="2323766" y="644418"/>
                  <a:pt x="2323622" y="644535"/>
                  <a:pt x="2323476" y="644648"/>
                </a:cubicBezTo>
                <a:close/>
                <a:moveTo>
                  <a:pt x="2309980" y="2183866"/>
                </a:moveTo>
                <a:cubicBezTo>
                  <a:pt x="2313655" y="2179619"/>
                  <a:pt x="2320076" y="2179154"/>
                  <a:pt x="2324324" y="2182829"/>
                </a:cubicBezTo>
                <a:cubicBezTo>
                  <a:pt x="2328571" y="2186503"/>
                  <a:pt x="2329036" y="2192925"/>
                  <a:pt x="2325361" y="2197172"/>
                </a:cubicBezTo>
                <a:cubicBezTo>
                  <a:pt x="2321689" y="2201417"/>
                  <a:pt x="2315273" y="2201884"/>
                  <a:pt x="2311025" y="2198217"/>
                </a:cubicBezTo>
                <a:cubicBezTo>
                  <a:pt x="2306788" y="2194768"/>
                  <a:pt x="2306071" y="2188571"/>
                  <a:pt x="2309410" y="2184246"/>
                </a:cubicBezTo>
                <a:close/>
                <a:moveTo>
                  <a:pt x="2325376" y="2258565"/>
                </a:moveTo>
                <a:cubicBezTo>
                  <a:pt x="2320127" y="2264220"/>
                  <a:pt x="2311287" y="2264549"/>
                  <a:pt x="2305633" y="2259299"/>
                </a:cubicBezTo>
                <a:cubicBezTo>
                  <a:pt x="2299978" y="2254050"/>
                  <a:pt x="2299649" y="2245211"/>
                  <a:pt x="2304898" y="2239556"/>
                </a:cubicBezTo>
                <a:cubicBezTo>
                  <a:pt x="2310138" y="2233911"/>
                  <a:pt x="2318958" y="2233572"/>
                  <a:pt x="2324616" y="2238797"/>
                </a:cubicBezTo>
                <a:cubicBezTo>
                  <a:pt x="2330255" y="2244063"/>
                  <a:pt x="2330558" y="2252904"/>
                  <a:pt x="2325292" y="2258543"/>
                </a:cubicBezTo>
                <a:cubicBezTo>
                  <a:pt x="2325164" y="2258680"/>
                  <a:pt x="2325034" y="2258814"/>
                  <a:pt x="2324901" y="2258945"/>
                </a:cubicBezTo>
                <a:close/>
                <a:moveTo>
                  <a:pt x="2366052" y="636855"/>
                </a:moveTo>
                <a:cubicBezTo>
                  <a:pt x="2372086" y="632047"/>
                  <a:pt x="2380875" y="633040"/>
                  <a:pt x="2385684" y="639073"/>
                </a:cubicBezTo>
                <a:cubicBezTo>
                  <a:pt x="2390493" y="645107"/>
                  <a:pt x="2389500" y="653897"/>
                  <a:pt x="2383466" y="658706"/>
                </a:cubicBezTo>
                <a:cubicBezTo>
                  <a:pt x="2377448" y="663502"/>
                  <a:pt x="2368685" y="662528"/>
                  <a:pt x="2363866" y="656528"/>
                </a:cubicBezTo>
                <a:cubicBezTo>
                  <a:pt x="2359163" y="650681"/>
                  <a:pt x="2359918" y="642163"/>
                  <a:pt x="2365577" y="637235"/>
                </a:cubicBezTo>
                <a:close/>
                <a:moveTo>
                  <a:pt x="2364722" y="755841"/>
                </a:moveTo>
                <a:cubicBezTo>
                  <a:pt x="2368336" y="753410"/>
                  <a:pt x="2373238" y="754370"/>
                  <a:pt x="2375669" y="757984"/>
                </a:cubicBezTo>
                <a:cubicBezTo>
                  <a:pt x="2378100" y="761599"/>
                  <a:pt x="2377141" y="766501"/>
                  <a:pt x="2373526" y="768932"/>
                </a:cubicBezTo>
                <a:cubicBezTo>
                  <a:pt x="2369941" y="771343"/>
                  <a:pt x="2365084" y="770422"/>
                  <a:pt x="2362631" y="766866"/>
                </a:cubicBezTo>
                <a:cubicBezTo>
                  <a:pt x="2360336" y="763434"/>
                  <a:pt x="2361036" y="758818"/>
                  <a:pt x="2364246" y="756222"/>
                </a:cubicBezTo>
                <a:close/>
                <a:moveTo>
                  <a:pt x="2366812" y="697964"/>
                </a:moveTo>
                <a:cubicBezTo>
                  <a:pt x="2371324" y="694620"/>
                  <a:pt x="2377693" y="695566"/>
                  <a:pt x="2381037" y="700078"/>
                </a:cubicBezTo>
                <a:cubicBezTo>
                  <a:pt x="2384382" y="704589"/>
                  <a:pt x="2383435" y="710958"/>
                  <a:pt x="2378924" y="714302"/>
                </a:cubicBezTo>
                <a:cubicBezTo>
                  <a:pt x="2374424" y="717638"/>
                  <a:pt x="2368074" y="716707"/>
                  <a:pt x="2364722" y="712219"/>
                </a:cubicBezTo>
                <a:cubicBezTo>
                  <a:pt x="2361467" y="707887"/>
                  <a:pt x="2362223" y="701756"/>
                  <a:pt x="2366432" y="698344"/>
                </a:cubicBezTo>
                <a:close/>
                <a:moveTo>
                  <a:pt x="2363106" y="2059938"/>
                </a:moveTo>
                <a:cubicBezTo>
                  <a:pt x="2365588" y="2056340"/>
                  <a:pt x="2370503" y="2055408"/>
                  <a:pt x="2374130" y="2057847"/>
                </a:cubicBezTo>
                <a:cubicBezTo>
                  <a:pt x="2377728" y="2060330"/>
                  <a:pt x="2378660" y="2065244"/>
                  <a:pt x="2376221" y="2068872"/>
                </a:cubicBezTo>
                <a:cubicBezTo>
                  <a:pt x="2373754" y="2072462"/>
                  <a:pt x="2368843" y="2073373"/>
                  <a:pt x="2365253" y="2070906"/>
                </a:cubicBezTo>
                <a:cubicBezTo>
                  <a:pt x="2365234" y="2070893"/>
                  <a:pt x="2365215" y="2070880"/>
                  <a:pt x="2365197" y="2070867"/>
                </a:cubicBezTo>
                <a:cubicBezTo>
                  <a:pt x="2361630" y="2068623"/>
                  <a:pt x="2360493" y="2063950"/>
                  <a:pt x="2362631" y="2060318"/>
                </a:cubicBezTo>
                <a:close/>
                <a:moveTo>
                  <a:pt x="2365007" y="2114869"/>
                </a:moveTo>
                <a:cubicBezTo>
                  <a:pt x="2368309" y="2110327"/>
                  <a:pt x="2374669" y="2109321"/>
                  <a:pt x="2379211" y="2112623"/>
                </a:cubicBezTo>
                <a:cubicBezTo>
                  <a:pt x="2383754" y="2115926"/>
                  <a:pt x="2384760" y="2122285"/>
                  <a:pt x="2381457" y="2126828"/>
                </a:cubicBezTo>
                <a:cubicBezTo>
                  <a:pt x="2378155" y="2131371"/>
                  <a:pt x="2371795" y="2132376"/>
                  <a:pt x="2367253" y="2129074"/>
                </a:cubicBezTo>
                <a:cubicBezTo>
                  <a:pt x="2367232" y="2129059"/>
                  <a:pt x="2367212" y="2129045"/>
                  <a:pt x="2367192" y="2129030"/>
                </a:cubicBezTo>
                <a:cubicBezTo>
                  <a:pt x="2362770" y="2125883"/>
                  <a:pt x="2361598" y="2119817"/>
                  <a:pt x="2364531" y="2115250"/>
                </a:cubicBezTo>
                <a:close/>
                <a:moveTo>
                  <a:pt x="2385915" y="2188143"/>
                </a:moveTo>
                <a:cubicBezTo>
                  <a:pt x="2381084" y="2194159"/>
                  <a:pt x="2372290" y="2195119"/>
                  <a:pt x="2366274" y="2190288"/>
                </a:cubicBezTo>
                <a:cubicBezTo>
                  <a:pt x="2360258" y="2185457"/>
                  <a:pt x="2359298" y="2176664"/>
                  <a:pt x="2364129" y="2170648"/>
                </a:cubicBezTo>
                <a:cubicBezTo>
                  <a:pt x="2368947" y="2164648"/>
                  <a:pt x="2377711" y="2163674"/>
                  <a:pt x="2383729" y="2168470"/>
                </a:cubicBezTo>
                <a:cubicBezTo>
                  <a:pt x="2389728" y="2173406"/>
                  <a:pt x="2390589" y="2182270"/>
                  <a:pt x="2385654" y="2188268"/>
                </a:cubicBezTo>
                <a:cubicBezTo>
                  <a:pt x="2385584" y="2188354"/>
                  <a:pt x="2385512" y="2188439"/>
                  <a:pt x="2385439" y="2188523"/>
                </a:cubicBezTo>
                <a:close/>
                <a:moveTo>
                  <a:pt x="2656865" y="1413592"/>
                </a:moveTo>
                <a:cubicBezTo>
                  <a:pt x="2656917" y="1421360"/>
                  <a:pt x="2650662" y="1427700"/>
                  <a:pt x="2642894" y="1427752"/>
                </a:cubicBezTo>
                <a:cubicBezTo>
                  <a:pt x="2635127" y="1427804"/>
                  <a:pt x="2628787" y="1421549"/>
                  <a:pt x="2628735" y="1413781"/>
                </a:cubicBezTo>
                <a:cubicBezTo>
                  <a:pt x="2628682" y="1406013"/>
                  <a:pt x="2634937" y="1399674"/>
                  <a:pt x="2642705" y="1399622"/>
                </a:cubicBezTo>
                <a:cubicBezTo>
                  <a:pt x="2642768" y="1399621"/>
                  <a:pt x="2642831" y="1399621"/>
                  <a:pt x="2642894" y="1399622"/>
                </a:cubicBezTo>
                <a:cubicBezTo>
                  <a:pt x="2650574" y="1399880"/>
                  <a:pt x="2656603" y="1406291"/>
                  <a:pt x="2656390" y="1413972"/>
                </a:cubicBezTo>
                <a:close/>
                <a:moveTo>
                  <a:pt x="2653349" y="1320741"/>
                </a:moveTo>
                <a:cubicBezTo>
                  <a:pt x="2653903" y="1328437"/>
                  <a:pt x="2648114" y="1335125"/>
                  <a:pt x="2640418" y="1335679"/>
                </a:cubicBezTo>
                <a:cubicBezTo>
                  <a:pt x="2632722" y="1336233"/>
                  <a:pt x="2626034" y="1330444"/>
                  <a:pt x="2625480" y="1322748"/>
                </a:cubicBezTo>
                <a:cubicBezTo>
                  <a:pt x="2624928" y="1315083"/>
                  <a:pt x="2630671" y="1308411"/>
                  <a:pt x="2638333" y="1307816"/>
                </a:cubicBezTo>
                <a:cubicBezTo>
                  <a:pt x="2645987" y="1307440"/>
                  <a:pt x="2652496" y="1313340"/>
                  <a:pt x="2652872" y="1320994"/>
                </a:cubicBezTo>
                <a:cubicBezTo>
                  <a:pt x="2652873" y="1321005"/>
                  <a:pt x="2652873" y="1321015"/>
                  <a:pt x="2652874" y="1321026"/>
                </a:cubicBezTo>
                <a:close/>
                <a:moveTo>
                  <a:pt x="2642990" y="1228460"/>
                </a:moveTo>
                <a:cubicBezTo>
                  <a:pt x="2644165" y="1236139"/>
                  <a:pt x="2638894" y="1243316"/>
                  <a:pt x="2631215" y="1244492"/>
                </a:cubicBezTo>
                <a:cubicBezTo>
                  <a:pt x="2623536" y="1245668"/>
                  <a:pt x="2616358" y="1240396"/>
                  <a:pt x="2615183" y="1232718"/>
                </a:cubicBezTo>
                <a:cubicBezTo>
                  <a:pt x="2614007" y="1225039"/>
                  <a:pt x="2619279" y="1217861"/>
                  <a:pt x="2626957" y="1216685"/>
                </a:cubicBezTo>
                <a:cubicBezTo>
                  <a:pt x="2626979" y="1216682"/>
                  <a:pt x="2627001" y="1216679"/>
                  <a:pt x="2627023" y="1216675"/>
                </a:cubicBezTo>
                <a:cubicBezTo>
                  <a:pt x="2634638" y="1215835"/>
                  <a:pt x="2641526" y="1221243"/>
                  <a:pt x="2642515" y="1228840"/>
                </a:cubicBezTo>
                <a:close/>
                <a:moveTo>
                  <a:pt x="2599463" y="1290234"/>
                </a:moveTo>
                <a:cubicBezTo>
                  <a:pt x="2593825" y="1290825"/>
                  <a:pt x="2588776" y="1286733"/>
                  <a:pt x="2588185" y="1281095"/>
                </a:cubicBezTo>
                <a:cubicBezTo>
                  <a:pt x="2588172" y="1280974"/>
                  <a:pt x="2588162" y="1280852"/>
                  <a:pt x="2588153" y="1280730"/>
                </a:cubicBezTo>
                <a:cubicBezTo>
                  <a:pt x="2587523" y="1275140"/>
                  <a:pt x="2591544" y="1270098"/>
                  <a:pt x="2597134" y="1269468"/>
                </a:cubicBezTo>
                <a:cubicBezTo>
                  <a:pt x="2602724" y="1268839"/>
                  <a:pt x="2607766" y="1272859"/>
                  <a:pt x="2608396" y="1278450"/>
                </a:cubicBezTo>
                <a:cubicBezTo>
                  <a:pt x="2609458" y="1284018"/>
                  <a:pt x="2605805" y="1289393"/>
                  <a:pt x="2600237" y="1290455"/>
                </a:cubicBezTo>
                <a:cubicBezTo>
                  <a:pt x="2599824" y="1290533"/>
                  <a:pt x="2599407" y="1290587"/>
                  <a:pt x="2598987" y="1290614"/>
                </a:cubicBezTo>
                <a:close/>
                <a:moveTo>
                  <a:pt x="2615144" y="1368544"/>
                </a:moveTo>
                <a:cubicBezTo>
                  <a:pt x="2615507" y="1374149"/>
                  <a:pt x="2611258" y="1378986"/>
                  <a:pt x="2605653" y="1379350"/>
                </a:cubicBezTo>
                <a:cubicBezTo>
                  <a:pt x="2600049" y="1379712"/>
                  <a:pt x="2595212" y="1375464"/>
                  <a:pt x="2594848" y="1369859"/>
                </a:cubicBezTo>
                <a:cubicBezTo>
                  <a:pt x="2594485" y="1364255"/>
                  <a:pt x="2598734" y="1359417"/>
                  <a:pt x="2604339" y="1359054"/>
                </a:cubicBezTo>
                <a:cubicBezTo>
                  <a:pt x="2604424" y="1359049"/>
                  <a:pt x="2604509" y="1359044"/>
                  <a:pt x="2604595" y="1359041"/>
                </a:cubicBezTo>
                <a:cubicBezTo>
                  <a:pt x="2609924" y="1359079"/>
                  <a:pt x="2614320" y="1363226"/>
                  <a:pt x="2614668" y="1368544"/>
                </a:cubicBezTo>
                <a:close/>
                <a:moveTo>
                  <a:pt x="2586633" y="1202040"/>
                </a:moveTo>
                <a:cubicBezTo>
                  <a:pt x="2581095" y="1203090"/>
                  <a:pt x="2575756" y="1199452"/>
                  <a:pt x="2574706" y="1193914"/>
                </a:cubicBezTo>
                <a:cubicBezTo>
                  <a:pt x="2573656" y="1188377"/>
                  <a:pt x="2577294" y="1183037"/>
                  <a:pt x="2582831" y="1181987"/>
                </a:cubicBezTo>
                <a:cubicBezTo>
                  <a:pt x="2588369" y="1180937"/>
                  <a:pt x="2593709" y="1184575"/>
                  <a:pt x="2594759" y="1190113"/>
                </a:cubicBezTo>
                <a:cubicBezTo>
                  <a:pt x="2595808" y="1195650"/>
                  <a:pt x="2592170" y="1200990"/>
                  <a:pt x="2586633" y="1202040"/>
                </a:cubicBezTo>
                <a:close/>
                <a:moveTo>
                  <a:pt x="2577794" y="1413307"/>
                </a:moveTo>
                <a:cubicBezTo>
                  <a:pt x="2577794" y="1417663"/>
                  <a:pt x="2574262" y="1421195"/>
                  <a:pt x="2569906" y="1421195"/>
                </a:cubicBezTo>
                <a:cubicBezTo>
                  <a:pt x="2565550" y="1421195"/>
                  <a:pt x="2562018" y="1417663"/>
                  <a:pt x="2562018" y="1413307"/>
                </a:cubicBezTo>
                <a:cubicBezTo>
                  <a:pt x="2562018" y="1408951"/>
                  <a:pt x="2565550" y="1405419"/>
                  <a:pt x="2569906" y="1405419"/>
                </a:cubicBezTo>
                <a:cubicBezTo>
                  <a:pt x="2574262" y="1405519"/>
                  <a:pt x="2577711" y="1409130"/>
                  <a:pt x="2577611" y="1413486"/>
                </a:cubicBezTo>
                <a:cubicBezTo>
                  <a:pt x="2577610" y="1413553"/>
                  <a:pt x="2577607" y="1413620"/>
                  <a:pt x="2577604" y="1413687"/>
                </a:cubicBezTo>
                <a:close/>
                <a:moveTo>
                  <a:pt x="2574563" y="1326348"/>
                </a:moveTo>
                <a:cubicBezTo>
                  <a:pt x="2574904" y="1330704"/>
                  <a:pt x="2571649" y="1334513"/>
                  <a:pt x="2567292" y="1334854"/>
                </a:cubicBezTo>
                <a:cubicBezTo>
                  <a:pt x="2562936" y="1335195"/>
                  <a:pt x="2559128" y="1331940"/>
                  <a:pt x="2558787" y="1327584"/>
                </a:cubicBezTo>
                <a:cubicBezTo>
                  <a:pt x="2558511" y="1323223"/>
                  <a:pt x="2561753" y="1319433"/>
                  <a:pt x="2566104" y="1319030"/>
                </a:cubicBezTo>
                <a:cubicBezTo>
                  <a:pt x="2570511" y="1318870"/>
                  <a:pt x="2574212" y="1322312"/>
                  <a:pt x="2574372" y="1326718"/>
                </a:cubicBezTo>
                <a:cubicBezTo>
                  <a:pt x="2574372" y="1326721"/>
                  <a:pt x="2574373" y="1326725"/>
                  <a:pt x="2574373" y="1326728"/>
                </a:cubicBezTo>
                <a:close/>
                <a:moveTo>
                  <a:pt x="2558122" y="1248893"/>
                </a:moveTo>
                <a:cubicBezTo>
                  <a:pt x="2553794" y="1249396"/>
                  <a:pt x="2549879" y="1246295"/>
                  <a:pt x="2549376" y="1241968"/>
                </a:cubicBezTo>
                <a:cubicBezTo>
                  <a:pt x="2548899" y="1237857"/>
                  <a:pt x="2551679" y="1234076"/>
                  <a:pt x="2555746" y="1233307"/>
                </a:cubicBezTo>
                <a:cubicBezTo>
                  <a:pt x="2560026" y="1232497"/>
                  <a:pt x="2564153" y="1235311"/>
                  <a:pt x="2564962" y="1239592"/>
                </a:cubicBezTo>
                <a:cubicBezTo>
                  <a:pt x="2565772" y="1243872"/>
                  <a:pt x="2562958" y="1247999"/>
                  <a:pt x="2558678" y="1248808"/>
                </a:cubicBezTo>
                <a:cubicBezTo>
                  <a:pt x="2558494" y="1248843"/>
                  <a:pt x="2558308" y="1248871"/>
                  <a:pt x="2558122" y="1248893"/>
                </a:cubicBezTo>
                <a:close/>
                <a:moveTo>
                  <a:pt x="2549283" y="1584373"/>
                </a:moveTo>
                <a:cubicBezTo>
                  <a:pt x="2549959" y="1580070"/>
                  <a:pt x="2553995" y="1577128"/>
                  <a:pt x="2558299" y="1577804"/>
                </a:cubicBezTo>
                <a:cubicBezTo>
                  <a:pt x="2562603" y="1578480"/>
                  <a:pt x="2565544" y="1582516"/>
                  <a:pt x="2564868" y="1586820"/>
                </a:cubicBezTo>
                <a:cubicBezTo>
                  <a:pt x="2564198" y="1591091"/>
                  <a:pt x="2560214" y="1594027"/>
                  <a:pt x="2555936" y="1593402"/>
                </a:cubicBezTo>
                <a:cubicBezTo>
                  <a:pt x="2551684" y="1592857"/>
                  <a:pt x="2548645" y="1589017"/>
                  <a:pt x="2549093" y="1584753"/>
                </a:cubicBezTo>
                <a:close/>
                <a:moveTo>
                  <a:pt x="2558787" y="1498840"/>
                </a:moveTo>
                <a:cubicBezTo>
                  <a:pt x="2559102" y="1494484"/>
                  <a:pt x="2562889" y="1491207"/>
                  <a:pt x="2567245" y="1491522"/>
                </a:cubicBezTo>
                <a:cubicBezTo>
                  <a:pt x="2571602" y="1491837"/>
                  <a:pt x="2574878" y="1495624"/>
                  <a:pt x="2574563" y="1499981"/>
                </a:cubicBezTo>
                <a:cubicBezTo>
                  <a:pt x="2574160" y="1504332"/>
                  <a:pt x="2570371" y="1507574"/>
                  <a:pt x="2566010" y="1507298"/>
                </a:cubicBezTo>
                <a:cubicBezTo>
                  <a:pt x="2561914" y="1507002"/>
                  <a:pt x="2558730" y="1503612"/>
                  <a:pt x="2558692" y="1499505"/>
                </a:cubicBezTo>
                <a:close/>
                <a:moveTo>
                  <a:pt x="2574658" y="1632747"/>
                </a:moveTo>
                <a:cubicBezTo>
                  <a:pt x="2575708" y="1627210"/>
                  <a:pt x="2581048" y="1623572"/>
                  <a:pt x="2586585" y="1624622"/>
                </a:cubicBezTo>
                <a:cubicBezTo>
                  <a:pt x="2592123" y="1625671"/>
                  <a:pt x="2595761" y="1631011"/>
                  <a:pt x="2594711" y="1636549"/>
                </a:cubicBezTo>
                <a:cubicBezTo>
                  <a:pt x="2593661" y="1642086"/>
                  <a:pt x="2588321" y="1645724"/>
                  <a:pt x="2582784" y="1644674"/>
                </a:cubicBezTo>
                <a:cubicBezTo>
                  <a:pt x="2577246" y="1643625"/>
                  <a:pt x="2573608" y="1638285"/>
                  <a:pt x="2574658" y="1632747"/>
                </a:cubicBezTo>
                <a:close/>
                <a:moveTo>
                  <a:pt x="2587868" y="1545408"/>
                </a:moveTo>
                <a:cubicBezTo>
                  <a:pt x="2588205" y="1539802"/>
                  <a:pt x="2593022" y="1535530"/>
                  <a:pt x="2598628" y="1535867"/>
                </a:cubicBezTo>
                <a:cubicBezTo>
                  <a:pt x="2598780" y="1535876"/>
                  <a:pt x="2598931" y="1535889"/>
                  <a:pt x="2599082" y="1535904"/>
                </a:cubicBezTo>
                <a:cubicBezTo>
                  <a:pt x="2604689" y="1536551"/>
                  <a:pt x="2608723" y="1541603"/>
                  <a:pt x="2608111" y="1547214"/>
                </a:cubicBezTo>
                <a:cubicBezTo>
                  <a:pt x="2607468" y="1552793"/>
                  <a:pt x="2602425" y="1556795"/>
                  <a:pt x="2596845" y="1556152"/>
                </a:cubicBezTo>
                <a:cubicBezTo>
                  <a:pt x="2596831" y="1556151"/>
                  <a:pt x="2596816" y="1556149"/>
                  <a:pt x="2596802" y="1556147"/>
                </a:cubicBezTo>
                <a:cubicBezTo>
                  <a:pt x="2591628" y="1555653"/>
                  <a:pt x="2587700" y="1551270"/>
                  <a:pt x="2587773" y="1546074"/>
                </a:cubicBezTo>
                <a:close/>
                <a:moveTo>
                  <a:pt x="2604214" y="1467858"/>
                </a:moveTo>
                <a:cubicBezTo>
                  <a:pt x="2598603" y="1467636"/>
                  <a:pt x="2594233" y="1462907"/>
                  <a:pt x="2594455" y="1457296"/>
                </a:cubicBezTo>
                <a:cubicBezTo>
                  <a:pt x="2594676" y="1451684"/>
                  <a:pt x="2599405" y="1447314"/>
                  <a:pt x="2605017" y="1447536"/>
                </a:cubicBezTo>
                <a:cubicBezTo>
                  <a:pt x="2610629" y="1447758"/>
                  <a:pt x="2614999" y="1452487"/>
                  <a:pt x="2614777" y="1458098"/>
                </a:cubicBezTo>
                <a:cubicBezTo>
                  <a:pt x="2614773" y="1458184"/>
                  <a:pt x="2614769" y="1458269"/>
                  <a:pt x="2614763" y="1458354"/>
                </a:cubicBezTo>
                <a:cubicBezTo>
                  <a:pt x="2614772" y="1463970"/>
                  <a:pt x="2610227" y="1468530"/>
                  <a:pt x="2604610" y="1468539"/>
                </a:cubicBezTo>
                <a:cubicBezTo>
                  <a:pt x="2604415" y="1468540"/>
                  <a:pt x="2604219" y="1468534"/>
                  <a:pt x="2604024" y="1468523"/>
                </a:cubicBezTo>
                <a:close/>
                <a:moveTo>
                  <a:pt x="2608586" y="1126295"/>
                </a:moveTo>
                <a:cubicBezTo>
                  <a:pt x="2616155" y="1124547"/>
                  <a:pt x="2623708" y="1129264"/>
                  <a:pt x="2625457" y="1136833"/>
                </a:cubicBezTo>
                <a:cubicBezTo>
                  <a:pt x="2627206" y="1144402"/>
                  <a:pt x="2622488" y="1151955"/>
                  <a:pt x="2614920" y="1153704"/>
                </a:cubicBezTo>
                <a:cubicBezTo>
                  <a:pt x="2607351" y="1155453"/>
                  <a:pt x="2599798" y="1150735"/>
                  <a:pt x="2598049" y="1143166"/>
                </a:cubicBezTo>
                <a:cubicBezTo>
                  <a:pt x="2598045" y="1143150"/>
                  <a:pt x="2598041" y="1143133"/>
                  <a:pt x="2598037" y="1143117"/>
                </a:cubicBezTo>
                <a:cubicBezTo>
                  <a:pt x="2596666" y="1135807"/>
                  <a:pt x="2601262" y="1128705"/>
                  <a:pt x="2608491" y="1126961"/>
                </a:cubicBezTo>
                <a:close/>
                <a:moveTo>
                  <a:pt x="2583781" y="1037911"/>
                </a:moveTo>
                <a:cubicBezTo>
                  <a:pt x="2591196" y="1035777"/>
                  <a:pt x="2598937" y="1040058"/>
                  <a:pt x="2601070" y="1047473"/>
                </a:cubicBezTo>
                <a:cubicBezTo>
                  <a:pt x="2603204" y="1054888"/>
                  <a:pt x="2598923" y="1062629"/>
                  <a:pt x="2591508" y="1064762"/>
                </a:cubicBezTo>
                <a:cubicBezTo>
                  <a:pt x="2584171" y="1066874"/>
                  <a:pt x="2576497" y="1062703"/>
                  <a:pt x="2574278" y="1055398"/>
                </a:cubicBezTo>
                <a:cubicBezTo>
                  <a:pt x="2572425" y="1048179"/>
                  <a:pt x="2576565" y="1040776"/>
                  <a:pt x="2583686" y="1038576"/>
                </a:cubicBezTo>
                <a:close/>
                <a:moveTo>
                  <a:pt x="2574278" y="1102251"/>
                </a:moveTo>
                <a:cubicBezTo>
                  <a:pt x="2575775" y="1107610"/>
                  <a:pt x="2572644" y="1113167"/>
                  <a:pt x="2567286" y="1114664"/>
                </a:cubicBezTo>
                <a:cubicBezTo>
                  <a:pt x="2567241" y="1114677"/>
                  <a:pt x="2567195" y="1114689"/>
                  <a:pt x="2567150" y="1114701"/>
                </a:cubicBezTo>
                <a:cubicBezTo>
                  <a:pt x="2561734" y="1116187"/>
                  <a:pt x="2556139" y="1113002"/>
                  <a:pt x="2554652" y="1107586"/>
                </a:cubicBezTo>
                <a:cubicBezTo>
                  <a:pt x="2553166" y="1102170"/>
                  <a:pt x="2556351" y="1096575"/>
                  <a:pt x="2561767" y="1095088"/>
                </a:cubicBezTo>
                <a:cubicBezTo>
                  <a:pt x="2567183" y="1093602"/>
                  <a:pt x="2572778" y="1096787"/>
                  <a:pt x="2574265" y="1102203"/>
                </a:cubicBezTo>
                <a:cubicBezTo>
                  <a:pt x="2574269" y="1102219"/>
                  <a:pt x="2574273" y="1102235"/>
                  <a:pt x="2574278" y="1102251"/>
                </a:cubicBezTo>
                <a:close/>
                <a:moveTo>
                  <a:pt x="2552134" y="951522"/>
                </a:moveTo>
                <a:cubicBezTo>
                  <a:pt x="2559347" y="948638"/>
                  <a:pt x="2567533" y="952146"/>
                  <a:pt x="2570417" y="959359"/>
                </a:cubicBezTo>
                <a:cubicBezTo>
                  <a:pt x="2573302" y="966572"/>
                  <a:pt x="2569793" y="974757"/>
                  <a:pt x="2562581" y="977642"/>
                </a:cubicBezTo>
                <a:cubicBezTo>
                  <a:pt x="2555368" y="980527"/>
                  <a:pt x="2547182" y="977018"/>
                  <a:pt x="2544298" y="969805"/>
                </a:cubicBezTo>
                <a:cubicBezTo>
                  <a:pt x="2544280" y="969762"/>
                  <a:pt x="2544263" y="969718"/>
                  <a:pt x="2544246" y="969675"/>
                </a:cubicBezTo>
                <a:cubicBezTo>
                  <a:pt x="2541899" y="962627"/>
                  <a:pt x="2545436" y="954969"/>
                  <a:pt x="2552324" y="952188"/>
                </a:cubicBezTo>
                <a:close/>
                <a:moveTo>
                  <a:pt x="2533127" y="1668481"/>
                </a:moveTo>
                <a:cubicBezTo>
                  <a:pt x="2534118" y="1664217"/>
                  <a:pt x="2538357" y="1661546"/>
                  <a:pt x="2542631" y="1662494"/>
                </a:cubicBezTo>
                <a:cubicBezTo>
                  <a:pt x="2546835" y="1663415"/>
                  <a:pt x="2549497" y="1667570"/>
                  <a:pt x="2548575" y="1671774"/>
                </a:cubicBezTo>
                <a:cubicBezTo>
                  <a:pt x="2548559" y="1671848"/>
                  <a:pt x="2548541" y="1671923"/>
                  <a:pt x="2548523" y="1671997"/>
                </a:cubicBezTo>
                <a:cubicBezTo>
                  <a:pt x="2547476" y="1676226"/>
                  <a:pt x="2543199" y="1678805"/>
                  <a:pt x="2538970" y="1677758"/>
                </a:cubicBezTo>
                <a:cubicBezTo>
                  <a:pt x="2534885" y="1676746"/>
                  <a:pt x="2532313" y="1672705"/>
                  <a:pt x="2533127" y="1668576"/>
                </a:cubicBezTo>
                <a:close/>
                <a:moveTo>
                  <a:pt x="2538924" y="1148154"/>
                </a:moveTo>
                <a:cubicBezTo>
                  <a:pt x="2543198" y="1147206"/>
                  <a:pt x="2547437" y="1149877"/>
                  <a:pt x="2548428" y="1154141"/>
                </a:cubicBezTo>
                <a:cubicBezTo>
                  <a:pt x="2548966" y="1158517"/>
                  <a:pt x="2545855" y="1162501"/>
                  <a:pt x="2541479" y="1163039"/>
                </a:cubicBezTo>
                <a:cubicBezTo>
                  <a:pt x="2537715" y="1163502"/>
                  <a:pt x="2534144" y="1161253"/>
                  <a:pt x="2532937" y="1157657"/>
                </a:cubicBezTo>
                <a:cubicBezTo>
                  <a:pt x="2532380" y="1153614"/>
                  <a:pt x="2534962" y="1149801"/>
                  <a:pt x="2538924" y="1148819"/>
                </a:cubicBezTo>
                <a:close/>
                <a:moveTo>
                  <a:pt x="2548428" y="1016338"/>
                </a:moveTo>
                <a:cubicBezTo>
                  <a:pt x="2549297" y="1021939"/>
                  <a:pt x="2545461" y="1027185"/>
                  <a:pt x="2539859" y="1028054"/>
                </a:cubicBezTo>
                <a:cubicBezTo>
                  <a:pt x="2535689" y="1028702"/>
                  <a:pt x="2531547" y="1026730"/>
                  <a:pt x="2529420" y="1023085"/>
                </a:cubicBezTo>
                <a:cubicBezTo>
                  <a:pt x="2528551" y="1017484"/>
                  <a:pt x="2532387" y="1012238"/>
                  <a:pt x="2537989" y="1011369"/>
                </a:cubicBezTo>
                <a:cubicBezTo>
                  <a:pt x="2542159" y="1010721"/>
                  <a:pt x="2546301" y="1012693"/>
                  <a:pt x="2548428" y="1016338"/>
                </a:cubicBezTo>
                <a:close/>
                <a:moveTo>
                  <a:pt x="2514975" y="867795"/>
                </a:moveTo>
                <a:cubicBezTo>
                  <a:pt x="2521971" y="864541"/>
                  <a:pt x="2530280" y="867575"/>
                  <a:pt x="2533534" y="874571"/>
                </a:cubicBezTo>
                <a:cubicBezTo>
                  <a:pt x="2536788" y="881567"/>
                  <a:pt x="2533754" y="889876"/>
                  <a:pt x="2526758" y="893130"/>
                </a:cubicBezTo>
                <a:cubicBezTo>
                  <a:pt x="2519938" y="896302"/>
                  <a:pt x="2511831" y="893505"/>
                  <a:pt x="2508417" y="886802"/>
                </a:cubicBezTo>
                <a:cubicBezTo>
                  <a:pt x="2505274" y="880018"/>
                  <a:pt x="2507988" y="871960"/>
                  <a:pt x="2514595" y="868460"/>
                </a:cubicBezTo>
                <a:close/>
                <a:moveTo>
                  <a:pt x="2511363" y="1751638"/>
                </a:moveTo>
                <a:cubicBezTo>
                  <a:pt x="2512649" y="1747465"/>
                  <a:pt x="2517074" y="1745125"/>
                  <a:pt x="2521247" y="1746411"/>
                </a:cubicBezTo>
                <a:cubicBezTo>
                  <a:pt x="2525420" y="1747697"/>
                  <a:pt x="2527760" y="1752122"/>
                  <a:pt x="2526474" y="1756295"/>
                </a:cubicBezTo>
                <a:cubicBezTo>
                  <a:pt x="2525188" y="1760468"/>
                  <a:pt x="2520763" y="1762808"/>
                  <a:pt x="2516590" y="1761522"/>
                </a:cubicBezTo>
                <a:cubicBezTo>
                  <a:pt x="2512418" y="1760236"/>
                  <a:pt x="2510077" y="1755811"/>
                  <a:pt x="2511363" y="1751638"/>
                </a:cubicBezTo>
                <a:close/>
                <a:moveTo>
                  <a:pt x="2516305" y="1065187"/>
                </a:moveTo>
                <a:cubicBezTo>
                  <a:pt x="2520365" y="1064077"/>
                  <a:pt x="2524572" y="1066391"/>
                  <a:pt x="2525809" y="1070414"/>
                </a:cubicBezTo>
                <a:cubicBezTo>
                  <a:pt x="2527138" y="1074563"/>
                  <a:pt x="2524851" y="1079003"/>
                  <a:pt x="2520702" y="1080332"/>
                </a:cubicBezTo>
                <a:cubicBezTo>
                  <a:pt x="2516553" y="1081660"/>
                  <a:pt x="2512113" y="1079374"/>
                  <a:pt x="2510784" y="1075225"/>
                </a:cubicBezTo>
                <a:cubicBezTo>
                  <a:pt x="2509456" y="1071076"/>
                  <a:pt x="2511742" y="1066636"/>
                  <a:pt x="2515891" y="1065307"/>
                </a:cubicBezTo>
                <a:cubicBezTo>
                  <a:pt x="2516028" y="1065263"/>
                  <a:pt x="2516166" y="1065223"/>
                  <a:pt x="2516305" y="1065187"/>
                </a:cubicBezTo>
                <a:close/>
                <a:moveTo>
                  <a:pt x="2502145" y="927763"/>
                </a:moveTo>
                <a:cubicBezTo>
                  <a:pt x="2507393" y="925506"/>
                  <a:pt x="2513478" y="927932"/>
                  <a:pt x="2515735" y="933180"/>
                </a:cubicBezTo>
                <a:cubicBezTo>
                  <a:pt x="2517992" y="938429"/>
                  <a:pt x="2515567" y="944514"/>
                  <a:pt x="2510318" y="946771"/>
                </a:cubicBezTo>
                <a:cubicBezTo>
                  <a:pt x="2505069" y="949028"/>
                  <a:pt x="2498985" y="946602"/>
                  <a:pt x="2496728" y="941354"/>
                </a:cubicBezTo>
                <a:cubicBezTo>
                  <a:pt x="2494471" y="936105"/>
                  <a:pt x="2496896" y="930020"/>
                  <a:pt x="2502145" y="927763"/>
                </a:cubicBezTo>
                <a:close/>
                <a:moveTo>
                  <a:pt x="2497488" y="988207"/>
                </a:moveTo>
                <a:cubicBezTo>
                  <a:pt x="2499049" y="992274"/>
                  <a:pt x="2497061" y="996841"/>
                  <a:pt x="2493021" y="998471"/>
                </a:cubicBezTo>
                <a:cubicBezTo>
                  <a:pt x="2488954" y="1000072"/>
                  <a:pt x="2484358" y="998072"/>
                  <a:pt x="2482757" y="994004"/>
                </a:cubicBezTo>
                <a:cubicBezTo>
                  <a:pt x="2481157" y="989936"/>
                  <a:pt x="2483157" y="985341"/>
                  <a:pt x="2487224" y="983740"/>
                </a:cubicBezTo>
                <a:cubicBezTo>
                  <a:pt x="2491228" y="982491"/>
                  <a:pt x="2495522" y="984514"/>
                  <a:pt x="2497108" y="988397"/>
                </a:cubicBezTo>
                <a:close/>
                <a:moveTo>
                  <a:pt x="2470973" y="787679"/>
                </a:moveTo>
                <a:cubicBezTo>
                  <a:pt x="2477668" y="783739"/>
                  <a:pt x="2486289" y="785973"/>
                  <a:pt x="2490228" y="792668"/>
                </a:cubicBezTo>
                <a:cubicBezTo>
                  <a:pt x="2494168" y="799363"/>
                  <a:pt x="2491934" y="807984"/>
                  <a:pt x="2485239" y="811924"/>
                </a:cubicBezTo>
                <a:cubicBezTo>
                  <a:pt x="2478544" y="815863"/>
                  <a:pt x="2469923" y="813630"/>
                  <a:pt x="2465983" y="806935"/>
                </a:cubicBezTo>
                <a:cubicBezTo>
                  <a:pt x="2465935" y="806852"/>
                  <a:pt x="2465887" y="806769"/>
                  <a:pt x="2465841" y="806686"/>
                </a:cubicBezTo>
                <a:cubicBezTo>
                  <a:pt x="2462093" y="800010"/>
                  <a:pt x="2464374" y="791562"/>
                  <a:pt x="2470973" y="787679"/>
                </a:cubicBezTo>
                <a:close/>
                <a:moveTo>
                  <a:pt x="2462609" y="848217"/>
                </a:moveTo>
                <a:cubicBezTo>
                  <a:pt x="2467588" y="845618"/>
                  <a:pt x="2473731" y="847547"/>
                  <a:pt x="2476330" y="852525"/>
                </a:cubicBezTo>
                <a:cubicBezTo>
                  <a:pt x="2478929" y="857504"/>
                  <a:pt x="2477000" y="863647"/>
                  <a:pt x="2472022" y="866246"/>
                </a:cubicBezTo>
                <a:cubicBezTo>
                  <a:pt x="2467067" y="868833"/>
                  <a:pt x="2460953" y="866936"/>
                  <a:pt x="2458333" y="861998"/>
                </a:cubicBezTo>
                <a:cubicBezTo>
                  <a:pt x="2455659" y="857064"/>
                  <a:pt x="2457488" y="850896"/>
                  <a:pt x="2462419" y="848217"/>
                </a:cubicBezTo>
                <a:close/>
                <a:moveTo>
                  <a:pt x="2421173" y="710509"/>
                </a:moveTo>
                <a:cubicBezTo>
                  <a:pt x="2427915" y="706649"/>
                  <a:pt x="2436508" y="708985"/>
                  <a:pt x="2440369" y="715727"/>
                </a:cubicBezTo>
                <a:cubicBezTo>
                  <a:pt x="2443812" y="721741"/>
                  <a:pt x="2442361" y="729368"/>
                  <a:pt x="2436950" y="733698"/>
                </a:cubicBezTo>
                <a:cubicBezTo>
                  <a:pt x="2430208" y="737558"/>
                  <a:pt x="2421614" y="735222"/>
                  <a:pt x="2417755" y="728480"/>
                </a:cubicBezTo>
                <a:cubicBezTo>
                  <a:pt x="2414311" y="722466"/>
                  <a:pt x="2415762" y="714839"/>
                  <a:pt x="2421174" y="710509"/>
                </a:cubicBezTo>
                <a:close/>
                <a:moveTo>
                  <a:pt x="2417372" y="771523"/>
                </a:moveTo>
                <a:cubicBezTo>
                  <a:pt x="2422127" y="768535"/>
                  <a:pt x="2428404" y="769967"/>
                  <a:pt x="2431392" y="774723"/>
                </a:cubicBezTo>
                <a:cubicBezTo>
                  <a:pt x="2434380" y="779478"/>
                  <a:pt x="2432948" y="785755"/>
                  <a:pt x="2428192" y="788743"/>
                </a:cubicBezTo>
                <a:cubicBezTo>
                  <a:pt x="2423437" y="791731"/>
                  <a:pt x="2417160" y="790298"/>
                  <a:pt x="2414172" y="785543"/>
                </a:cubicBezTo>
                <a:cubicBezTo>
                  <a:pt x="2414161" y="785526"/>
                  <a:pt x="2414151" y="785510"/>
                  <a:pt x="2414141" y="785493"/>
                </a:cubicBezTo>
                <a:cubicBezTo>
                  <a:pt x="2411157" y="780789"/>
                  <a:pt x="2412513" y="774560"/>
                  <a:pt x="2417182" y="771523"/>
                </a:cubicBezTo>
                <a:close/>
                <a:moveTo>
                  <a:pt x="2410909" y="829115"/>
                </a:moveTo>
                <a:cubicBezTo>
                  <a:pt x="2414663" y="826904"/>
                  <a:pt x="2419498" y="828154"/>
                  <a:pt x="2421709" y="831908"/>
                </a:cubicBezTo>
                <a:cubicBezTo>
                  <a:pt x="2421721" y="831927"/>
                  <a:pt x="2421732" y="831947"/>
                  <a:pt x="2421744" y="831966"/>
                </a:cubicBezTo>
                <a:cubicBezTo>
                  <a:pt x="2423922" y="835745"/>
                  <a:pt x="2422624" y="840574"/>
                  <a:pt x="2418845" y="842753"/>
                </a:cubicBezTo>
                <a:cubicBezTo>
                  <a:pt x="2415066" y="844931"/>
                  <a:pt x="2410236" y="843633"/>
                  <a:pt x="2408058" y="839854"/>
                </a:cubicBezTo>
                <a:cubicBezTo>
                  <a:pt x="2405865" y="836148"/>
                  <a:pt x="2407050" y="831368"/>
                  <a:pt x="2410719" y="829115"/>
                </a:cubicBezTo>
                <a:close/>
                <a:moveTo>
                  <a:pt x="2411385" y="1998069"/>
                </a:moveTo>
                <a:cubicBezTo>
                  <a:pt x="2407600" y="1995875"/>
                  <a:pt x="2406286" y="1991044"/>
                  <a:pt x="2408438" y="1987235"/>
                </a:cubicBezTo>
                <a:cubicBezTo>
                  <a:pt x="2410632" y="1983450"/>
                  <a:pt x="2415464" y="1982136"/>
                  <a:pt x="2419273" y="1984289"/>
                </a:cubicBezTo>
                <a:cubicBezTo>
                  <a:pt x="2423045" y="1986468"/>
                  <a:pt x="2424337" y="1991292"/>
                  <a:pt x="2422158" y="1995065"/>
                </a:cubicBezTo>
                <a:cubicBezTo>
                  <a:pt x="2422147" y="1995084"/>
                  <a:pt x="2422135" y="1995104"/>
                  <a:pt x="2422124" y="1995123"/>
                </a:cubicBezTo>
                <a:cubicBezTo>
                  <a:pt x="2420241" y="1998993"/>
                  <a:pt x="2415578" y="2000605"/>
                  <a:pt x="2411707" y="1998723"/>
                </a:cubicBezTo>
                <a:cubicBezTo>
                  <a:pt x="2411533" y="1998638"/>
                  <a:pt x="2411362" y="1998547"/>
                  <a:pt x="2411195" y="1998449"/>
                </a:cubicBezTo>
                <a:close/>
                <a:moveTo>
                  <a:pt x="2414426" y="2041881"/>
                </a:moveTo>
                <a:cubicBezTo>
                  <a:pt x="2417317" y="2037128"/>
                  <a:pt x="2423515" y="2035618"/>
                  <a:pt x="2428268" y="2038510"/>
                </a:cubicBezTo>
                <a:cubicBezTo>
                  <a:pt x="2428343" y="2038556"/>
                  <a:pt x="2428417" y="2038602"/>
                  <a:pt x="2428491" y="2038650"/>
                </a:cubicBezTo>
                <a:cubicBezTo>
                  <a:pt x="2433240" y="2041648"/>
                  <a:pt x="2434660" y="2047928"/>
                  <a:pt x="2431662" y="2052677"/>
                </a:cubicBezTo>
                <a:cubicBezTo>
                  <a:pt x="2428664" y="2057426"/>
                  <a:pt x="2422383" y="2058845"/>
                  <a:pt x="2417634" y="2055847"/>
                </a:cubicBezTo>
                <a:cubicBezTo>
                  <a:pt x="2412909" y="2052864"/>
                  <a:pt x="2411476" y="2046627"/>
                  <a:pt x="2414426" y="2041881"/>
                </a:cubicBezTo>
                <a:close/>
                <a:moveTo>
                  <a:pt x="2440846" y="2113444"/>
                </a:moveTo>
                <a:cubicBezTo>
                  <a:pt x="2436986" y="2120185"/>
                  <a:pt x="2428392" y="2122521"/>
                  <a:pt x="2421651" y="2118662"/>
                </a:cubicBezTo>
                <a:cubicBezTo>
                  <a:pt x="2414909" y="2114802"/>
                  <a:pt x="2412574" y="2106208"/>
                  <a:pt x="2416433" y="2099467"/>
                </a:cubicBezTo>
                <a:cubicBezTo>
                  <a:pt x="2416794" y="2098836"/>
                  <a:pt x="2417203" y="2098235"/>
                  <a:pt x="2417657" y="2097668"/>
                </a:cubicBezTo>
                <a:cubicBezTo>
                  <a:pt x="2421973" y="2091272"/>
                  <a:pt x="2430656" y="2089586"/>
                  <a:pt x="2437052" y="2093902"/>
                </a:cubicBezTo>
                <a:cubicBezTo>
                  <a:pt x="2437081" y="2093921"/>
                  <a:pt x="2437110" y="2093941"/>
                  <a:pt x="2437139" y="2093961"/>
                </a:cubicBezTo>
                <a:cubicBezTo>
                  <a:pt x="2443581" y="2098396"/>
                  <a:pt x="2445209" y="2107213"/>
                  <a:pt x="2440774" y="2113655"/>
                </a:cubicBezTo>
                <a:cubicBezTo>
                  <a:pt x="2440735" y="2113711"/>
                  <a:pt x="2440695" y="2113768"/>
                  <a:pt x="2440656" y="2113824"/>
                </a:cubicBezTo>
                <a:close/>
                <a:moveTo>
                  <a:pt x="2451965" y="905239"/>
                </a:moveTo>
                <a:cubicBezTo>
                  <a:pt x="2455902" y="903350"/>
                  <a:pt x="2460625" y="905009"/>
                  <a:pt x="2462514" y="908946"/>
                </a:cubicBezTo>
                <a:cubicBezTo>
                  <a:pt x="2464404" y="912882"/>
                  <a:pt x="2462744" y="917605"/>
                  <a:pt x="2458808" y="919495"/>
                </a:cubicBezTo>
                <a:cubicBezTo>
                  <a:pt x="2454866" y="921286"/>
                  <a:pt x="2450214" y="919651"/>
                  <a:pt x="2448259" y="915789"/>
                </a:cubicBezTo>
                <a:cubicBezTo>
                  <a:pt x="2446365" y="911866"/>
                  <a:pt x="2448009" y="907150"/>
                  <a:pt x="2451932" y="905255"/>
                </a:cubicBezTo>
                <a:cubicBezTo>
                  <a:pt x="2451943" y="905250"/>
                  <a:pt x="2451954" y="905245"/>
                  <a:pt x="2451965" y="905239"/>
                </a:cubicBezTo>
                <a:close/>
                <a:moveTo>
                  <a:pt x="2451965" y="1922134"/>
                </a:moveTo>
                <a:cubicBezTo>
                  <a:pt x="2448033" y="1920258"/>
                  <a:pt x="2446367" y="1915550"/>
                  <a:pt x="2448243" y="1911618"/>
                </a:cubicBezTo>
                <a:cubicBezTo>
                  <a:pt x="2448248" y="1911607"/>
                  <a:pt x="2448254" y="1911596"/>
                  <a:pt x="2448259" y="1911585"/>
                </a:cubicBezTo>
                <a:cubicBezTo>
                  <a:pt x="2450175" y="1907649"/>
                  <a:pt x="2454919" y="1906011"/>
                  <a:pt x="2458856" y="1907927"/>
                </a:cubicBezTo>
                <a:cubicBezTo>
                  <a:pt x="2462792" y="1909842"/>
                  <a:pt x="2464430" y="1914587"/>
                  <a:pt x="2462515" y="1918523"/>
                </a:cubicBezTo>
                <a:cubicBezTo>
                  <a:pt x="2460639" y="1922455"/>
                  <a:pt x="2455930" y="1924121"/>
                  <a:pt x="2451998" y="1922245"/>
                </a:cubicBezTo>
                <a:cubicBezTo>
                  <a:pt x="2451987" y="1922240"/>
                  <a:pt x="2451976" y="1922235"/>
                  <a:pt x="2451965" y="1922230"/>
                </a:cubicBezTo>
                <a:close/>
                <a:moveTo>
                  <a:pt x="2458333" y="1965661"/>
                </a:moveTo>
                <a:cubicBezTo>
                  <a:pt x="2460924" y="1960679"/>
                  <a:pt x="2467064" y="1958740"/>
                  <a:pt x="2472046" y="1961331"/>
                </a:cubicBezTo>
                <a:cubicBezTo>
                  <a:pt x="2477029" y="1963922"/>
                  <a:pt x="2478968" y="1970062"/>
                  <a:pt x="2476377" y="1975044"/>
                </a:cubicBezTo>
                <a:cubicBezTo>
                  <a:pt x="2473786" y="1980027"/>
                  <a:pt x="2467646" y="1981966"/>
                  <a:pt x="2462663" y="1979375"/>
                </a:cubicBezTo>
                <a:cubicBezTo>
                  <a:pt x="2462645" y="1979366"/>
                  <a:pt x="2462627" y="1979356"/>
                  <a:pt x="2462609" y="1979347"/>
                </a:cubicBezTo>
                <a:cubicBezTo>
                  <a:pt x="2457711" y="1976741"/>
                  <a:pt x="2455841" y="1970665"/>
                  <a:pt x="2458428" y="1965757"/>
                </a:cubicBezTo>
                <a:close/>
                <a:moveTo>
                  <a:pt x="2489980" y="2035038"/>
                </a:moveTo>
                <a:cubicBezTo>
                  <a:pt x="2486178" y="2041812"/>
                  <a:pt x="2477604" y="2044221"/>
                  <a:pt x="2470830" y="2040419"/>
                </a:cubicBezTo>
                <a:cubicBezTo>
                  <a:pt x="2464056" y="2036616"/>
                  <a:pt x="2461647" y="2028042"/>
                  <a:pt x="2465450" y="2021269"/>
                </a:cubicBezTo>
                <a:cubicBezTo>
                  <a:pt x="2469252" y="2014495"/>
                  <a:pt x="2477826" y="2012086"/>
                  <a:pt x="2484600" y="2015888"/>
                </a:cubicBezTo>
                <a:cubicBezTo>
                  <a:pt x="2484683" y="2015935"/>
                  <a:pt x="2484766" y="2015983"/>
                  <a:pt x="2484848" y="2016031"/>
                </a:cubicBezTo>
                <a:cubicBezTo>
                  <a:pt x="2491537" y="2019877"/>
                  <a:pt x="2493842" y="2028417"/>
                  <a:pt x="2489996" y="2035106"/>
                </a:cubicBezTo>
                <a:cubicBezTo>
                  <a:pt x="2489991" y="2035115"/>
                  <a:pt x="2489985" y="2035124"/>
                  <a:pt x="2489980" y="2035133"/>
                </a:cubicBezTo>
                <a:close/>
                <a:moveTo>
                  <a:pt x="2487129" y="1843729"/>
                </a:moveTo>
                <a:cubicBezTo>
                  <a:pt x="2483070" y="1842148"/>
                  <a:pt x="2481061" y="1837575"/>
                  <a:pt x="2482642" y="1833516"/>
                </a:cubicBezTo>
                <a:cubicBezTo>
                  <a:pt x="2482649" y="1833499"/>
                  <a:pt x="2482656" y="1833482"/>
                  <a:pt x="2482662" y="1833465"/>
                </a:cubicBezTo>
                <a:cubicBezTo>
                  <a:pt x="2484331" y="1829463"/>
                  <a:pt x="2488861" y="1827491"/>
                  <a:pt x="2492926" y="1828998"/>
                </a:cubicBezTo>
                <a:cubicBezTo>
                  <a:pt x="2496994" y="1830599"/>
                  <a:pt x="2498994" y="1835194"/>
                  <a:pt x="2497393" y="1839262"/>
                </a:cubicBezTo>
                <a:cubicBezTo>
                  <a:pt x="2495792" y="1843330"/>
                  <a:pt x="2491197" y="1845330"/>
                  <a:pt x="2487129" y="1843729"/>
                </a:cubicBezTo>
                <a:close/>
                <a:moveTo>
                  <a:pt x="2501955" y="1899991"/>
                </a:moveTo>
                <a:cubicBezTo>
                  <a:pt x="2496812" y="1897733"/>
                  <a:pt x="2494474" y="1891735"/>
                  <a:pt x="2496731" y="1886592"/>
                </a:cubicBezTo>
                <a:cubicBezTo>
                  <a:pt x="2498989" y="1881450"/>
                  <a:pt x="2504987" y="1879111"/>
                  <a:pt x="2510130" y="1881368"/>
                </a:cubicBezTo>
                <a:cubicBezTo>
                  <a:pt x="2515271" y="1883625"/>
                  <a:pt x="2517610" y="1889622"/>
                  <a:pt x="2515355" y="1894764"/>
                </a:cubicBezTo>
                <a:cubicBezTo>
                  <a:pt x="2512959" y="1899767"/>
                  <a:pt x="2506968" y="1901892"/>
                  <a:pt x="2501955" y="1899516"/>
                </a:cubicBezTo>
                <a:close/>
                <a:moveTo>
                  <a:pt x="2533412" y="1953497"/>
                </a:moveTo>
                <a:cubicBezTo>
                  <a:pt x="2529911" y="1960372"/>
                  <a:pt x="2521498" y="1963107"/>
                  <a:pt x="2514623" y="1959606"/>
                </a:cubicBezTo>
                <a:cubicBezTo>
                  <a:pt x="2507748" y="1956104"/>
                  <a:pt x="2505013" y="1947692"/>
                  <a:pt x="2508514" y="1940817"/>
                </a:cubicBezTo>
                <a:cubicBezTo>
                  <a:pt x="2511927" y="1934114"/>
                  <a:pt x="2520034" y="1931317"/>
                  <a:pt x="2526854" y="1934489"/>
                </a:cubicBezTo>
                <a:cubicBezTo>
                  <a:pt x="2533752" y="1937824"/>
                  <a:pt x="2536677" y="1946091"/>
                  <a:pt x="2533412" y="1953021"/>
                </a:cubicBezTo>
                <a:close/>
                <a:moveTo>
                  <a:pt x="2535218" y="1817404"/>
                </a:moveTo>
                <a:cubicBezTo>
                  <a:pt x="2529859" y="1815556"/>
                  <a:pt x="2527013" y="1809713"/>
                  <a:pt x="2528861" y="1804354"/>
                </a:cubicBezTo>
                <a:cubicBezTo>
                  <a:pt x="2530709" y="1798995"/>
                  <a:pt x="2536552" y="1796149"/>
                  <a:pt x="2541910" y="1797997"/>
                </a:cubicBezTo>
                <a:cubicBezTo>
                  <a:pt x="2547269" y="1799846"/>
                  <a:pt x="2550115" y="1805688"/>
                  <a:pt x="2548267" y="1811047"/>
                </a:cubicBezTo>
                <a:cubicBezTo>
                  <a:pt x="2548258" y="1811075"/>
                  <a:pt x="2548248" y="1811103"/>
                  <a:pt x="2548238" y="1811131"/>
                </a:cubicBezTo>
                <a:cubicBezTo>
                  <a:pt x="2546166" y="1816253"/>
                  <a:pt x="2540411" y="1818815"/>
                  <a:pt x="2535218" y="1816929"/>
                </a:cubicBezTo>
                <a:close/>
                <a:moveTo>
                  <a:pt x="2570572" y="1868344"/>
                </a:moveTo>
                <a:cubicBezTo>
                  <a:pt x="2567730" y="1875517"/>
                  <a:pt x="2559611" y="1879028"/>
                  <a:pt x="2552437" y="1876186"/>
                </a:cubicBezTo>
                <a:cubicBezTo>
                  <a:pt x="2545264" y="1873344"/>
                  <a:pt x="2541753" y="1865225"/>
                  <a:pt x="2544595" y="1858052"/>
                </a:cubicBezTo>
                <a:cubicBezTo>
                  <a:pt x="2547430" y="1850897"/>
                  <a:pt x="2555518" y="1847382"/>
                  <a:pt x="2562683" y="1850191"/>
                </a:cubicBezTo>
                <a:cubicBezTo>
                  <a:pt x="2569594" y="1853050"/>
                  <a:pt x="2573059" y="1860816"/>
                  <a:pt x="2570571" y="1867868"/>
                </a:cubicBezTo>
                <a:close/>
                <a:moveTo>
                  <a:pt x="2562208" y="1732441"/>
                </a:moveTo>
                <a:cubicBezTo>
                  <a:pt x="2556782" y="1730994"/>
                  <a:pt x="2553555" y="1725422"/>
                  <a:pt x="2555002" y="1719995"/>
                </a:cubicBezTo>
                <a:cubicBezTo>
                  <a:pt x="2556449" y="1714569"/>
                  <a:pt x="2562021" y="1711343"/>
                  <a:pt x="2567448" y="1712789"/>
                </a:cubicBezTo>
                <a:cubicBezTo>
                  <a:pt x="2572868" y="1714234"/>
                  <a:pt x="2576094" y="1719795"/>
                  <a:pt x="2574658" y="1725218"/>
                </a:cubicBezTo>
                <a:cubicBezTo>
                  <a:pt x="2573056" y="1730497"/>
                  <a:pt x="2567506" y="1733505"/>
                  <a:pt x="2562208" y="1731966"/>
                </a:cubicBezTo>
                <a:close/>
                <a:moveTo>
                  <a:pt x="2601268" y="1780625"/>
                </a:moveTo>
                <a:cubicBezTo>
                  <a:pt x="2599061" y="1788072"/>
                  <a:pt x="2591234" y="1792321"/>
                  <a:pt x="2583786" y="1790113"/>
                </a:cubicBezTo>
                <a:cubicBezTo>
                  <a:pt x="2576338" y="1787906"/>
                  <a:pt x="2572090" y="1780079"/>
                  <a:pt x="2574297" y="1772631"/>
                </a:cubicBezTo>
                <a:cubicBezTo>
                  <a:pt x="2576503" y="1765189"/>
                  <a:pt x="2584320" y="1760940"/>
                  <a:pt x="2591765" y="1763138"/>
                </a:cubicBezTo>
                <a:cubicBezTo>
                  <a:pt x="2599017" y="1765298"/>
                  <a:pt x="2603231" y="1772841"/>
                  <a:pt x="2601268" y="1780149"/>
                </a:cubicBezTo>
                <a:close/>
                <a:moveTo>
                  <a:pt x="2625313" y="1690910"/>
                </a:moveTo>
                <a:cubicBezTo>
                  <a:pt x="2623591" y="1698485"/>
                  <a:pt x="2616055" y="1703230"/>
                  <a:pt x="2608480" y="1701508"/>
                </a:cubicBezTo>
                <a:cubicBezTo>
                  <a:pt x="2600905" y="1699787"/>
                  <a:pt x="2596160" y="1692250"/>
                  <a:pt x="2597881" y="1684675"/>
                </a:cubicBezTo>
                <a:cubicBezTo>
                  <a:pt x="2599603" y="1677100"/>
                  <a:pt x="2607139" y="1672355"/>
                  <a:pt x="2614714" y="1674077"/>
                </a:cubicBezTo>
                <a:cubicBezTo>
                  <a:pt x="2614731" y="1674081"/>
                  <a:pt x="2614747" y="1674084"/>
                  <a:pt x="2614763" y="1674088"/>
                </a:cubicBezTo>
                <a:cubicBezTo>
                  <a:pt x="2622089" y="1675834"/>
                  <a:pt x="2626739" y="1683040"/>
                  <a:pt x="2625312" y="1690434"/>
                </a:cubicBezTo>
                <a:close/>
                <a:moveTo>
                  <a:pt x="2642514" y="1599579"/>
                </a:moveTo>
                <a:cubicBezTo>
                  <a:pt x="2641374" y="1607210"/>
                  <a:pt x="2634264" y="1612472"/>
                  <a:pt x="2626633" y="1611333"/>
                </a:cubicBezTo>
                <a:cubicBezTo>
                  <a:pt x="2619002" y="1610193"/>
                  <a:pt x="2613740" y="1603083"/>
                  <a:pt x="2614880" y="1595452"/>
                </a:cubicBezTo>
                <a:cubicBezTo>
                  <a:pt x="2616020" y="1587821"/>
                  <a:pt x="2623130" y="1582559"/>
                  <a:pt x="2630761" y="1583698"/>
                </a:cubicBezTo>
                <a:cubicBezTo>
                  <a:pt x="2630782" y="1583702"/>
                  <a:pt x="2630803" y="1583705"/>
                  <a:pt x="2630825" y="1583708"/>
                </a:cubicBezTo>
                <a:cubicBezTo>
                  <a:pt x="2638216" y="1584881"/>
                  <a:pt x="2643370" y="1591669"/>
                  <a:pt x="2642514" y="1599104"/>
                </a:cubicBezTo>
                <a:close/>
                <a:moveTo>
                  <a:pt x="2637953" y="1520223"/>
                </a:moveTo>
                <a:cubicBezTo>
                  <a:pt x="2630260" y="1519626"/>
                  <a:pt x="2624508" y="1512906"/>
                  <a:pt x="2625105" y="1505213"/>
                </a:cubicBezTo>
                <a:cubicBezTo>
                  <a:pt x="2625703" y="1497521"/>
                  <a:pt x="2632423" y="1491769"/>
                  <a:pt x="2640115" y="1492366"/>
                </a:cubicBezTo>
                <a:cubicBezTo>
                  <a:pt x="2647777" y="1492961"/>
                  <a:pt x="2653520" y="1499633"/>
                  <a:pt x="2652968" y="1507298"/>
                </a:cubicBezTo>
                <a:cubicBezTo>
                  <a:pt x="2652121" y="1514809"/>
                  <a:pt x="2645490" y="1520307"/>
                  <a:pt x="2637953" y="1519748"/>
                </a:cubicBezTo>
                <a:close/>
                <a:moveTo>
                  <a:pt x="1388882" y="121470"/>
                </a:moveTo>
                <a:cubicBezTo>
                  <a:pt x="1389346" y="134216"/>
                  <a:pt x="1379389" y="144924"/>
                  <a:pt x="1366643" y="145388"/>
                </a:cubicBezTo>
                <a:cubicBezTo>
                  <a:pt x="1353897" y="145851"/>
                  <a:pt x="1343188" y="135894"/>
                  <a:pt x="1342725" y="123148"/>
                </a:cubicBezTo>
                <a:cubicBezTo>
                  <a:pt x="1342262" y="110414"/>
                  <a:pt x="1352200" y="99712"/>
                  <a:pt x="1364933" y="99231"/>
                </a:cubicBezTo>
                <a:cubicBezTo>
                  <a:pt x="1377679" y="98751"/>
                  <a:pt x="1388400" y="108693"/>
                  <a:pt x="1388881" y="121438"/>
                </a:cubicBezTo>
                <a:cubicBezTo>
                  <a:pt x="1388882" y="121449"/>
                  <a:pt x="1388882" y="121460"/>
                  <a:pt x="1388883" y="121470"/>
                </a:cubicBezTo>
                <a:close/>
                <a:moveTo>
                  <a:pt x="1266760" y="106549"/>
                </a:moveTo>
                <a:cubicBezTo>
                  <a:pt x="1254100" y="108099"/>
                  <a:pt x="1245093" y="119618"/>
                  <a:pt x="1246643" y="132278"/>
                </a:cubicBezTo>
                <a:cubicBezTo>
                  <a:pt x="1248193" y="144938"/>
                  <a:pt x="1259712" y="153945"/>
                  <a:pt x="1272372" y="152395"/>
                </a:cubicBezTo>
                <a:cubicBezTo>
                  <a:pt x="1284946" y="150856"/>
                  <a:pt x="1293933" y="139475"/>
                  <a:pt x="1292515" y="126887"/>
                </a:cubicBezTo>
                <a:cubicBezTo>
                  <a:pt x="1291087" y="114213"/>
                  <a:pt x="1279655" y="105096"/>
                  <a:pt x="1266981" y="106523"/>
                </a:cubicBezTo>
                <a:cubicBezTo>
                  <a:pt x="1266907" y="106532"/>
                  <a:pt x="1266834" y="106540"/>
                  <a:pt x="1266760" y="106549"/>
                </a:cubicBezTo>
                <a:close/>
                <a:moveTo>
                  <a:pt x="1169537" y="121185"/>
                </a:moveTo>
                <a:cubicBezTo>
                  <a:pt x="1157005" y="123555"/>
                  <a:pt x="1148767" y="135636"/>
                  <a:pt x="1151137" y="148168"/>
                </a:cubicBezTo>
                <a:cubicBezTo>
                  <a:pt x="1153508" y="160701"/>
                  <a:pt x="1165588" y="168939"/>
                  <a:pt x="1178121" y="166568"/>
                </a:cubicBezTo>
                <a:cubicBezTo>
                  <a:pt x="1190638" y="164201"/>
                  <a:pt x="1198875" y="152144"/>
                  <a:pt x="1196528" y="139622"/>
                </a:cubicBezTo>
                <a:cubicBezTo>
                  <a:pt x="1194128" y="127102"/>
                  <a:pt x="1182072" y="118867"/>
                  <a:pt x="1169537" y="121185"/>
                </a:cubicBezTo>
                <a:close/>
                <a:moveTo>
                  <a:pt x="1073930" y="143138"/>
                </a:moveTo>
                <a:cubicBezTo>
                  <a:pt x="1061641" y="146554"/>
                  <a:pt x="1054449" y="159285"/>
                  <a:pt x="1057864" y="171573"/>
                </a:cubicBezTo>
                <a:cubicBezTo>
                  <a:pt x="1061280" y="183862"/>
                  <a:pt x="1074011" y="191055"/>
                  <a:pt x="1086299" y="187639"/>
                </a:cubicBezTo>
                <a:cubicBezTo>
                  <a:pt x="1098479" y="184254"/>
                  <a:pt x="1105673" y="171706"/>
                  <a:pt x="1102441" y="159485"/>
                </a:cubicBezTo>
                <a:cubicBezTo>
                  <a:pt x="1099180" y="147154"/>
                  <a:pt x="1086541" y="139802"/>
                  <a:pt x="1074211" y="143062"/>
                </a:cubicBezTo>
                <a:cubicBezTo>
                  <a:pt x="1074117" y="143087"/>
                  <a:pt x="1074023" y="143113"/>
                  <a:pt x="1073930" y="143138"/>
                </a:cubicBezTo>
                <a:close/>
                <a:moveTo>
                  <a:pt x="979939" y="171650"/>
                </a:moveTo>
                <a:cubicBezTo>
                  <a:pt x="967907" y="175881"/>
                  <a:pt x="961584" y="189066"/>
                  <a:pt x="965815" y="201098"/>
                </a:cubicBezTo>
                <a:cubicBezTo>
                  <a:pt x="970047" y="213130"/>
                  <a:pt x="983232" y="219453"/>
                  <a:pt x="995264" y="215221"/>
                </a:cubicBezTo>
                <a:cubicBezTo>
                  <a:pt x="1007281" y="210994"/>
                  <a:pt x="1013606" y="197835"/>
                  <a:pt x="1009400" y="185810"/>
                </a:cubicBezTo>
                <a:cubicBezTo>
                  <a:pt x="1004956" y="173799"/>
                  <a:pt x="991617" y="167664"/>
                  <a:pt x="979606" y="172107"/>
                </a:cubicBezTo>
                <a:cubicBezTo>
                  <a:pt x="979590" y="172113"/>
                  <a:pt x="979574" y="172119"/>
                  <a:pt x="979558" y="172125"/>
                </a:cubicBezTo>
                <a:close/>
                <a:moveTo>
                  <a:pt x="888323" y="207573"/>
                </a:moveTo>
                <a:cubicBezTo>
                  <a:pt x="876631" y="212670"/>
                  <a:pt x="871284" y="226279"/>
                  <a:pt x="876380" y="237971"/>
                </a:cubicBezTo>
                <a:cubicBezTo>
                  <a:pt x="881476" y="249663"/>
                  <a:pt x="895086" y="255010"/>
                  <a:pt x="906778" y="249914"/>
                </a:cubicBezTo>
                <a:cubicBezTo>
                  <a:pt x="918458" y="244823"/>
                  <a:pt x="923808" y="231235"/>
                  <a:pt x="918735" y="219548"/>
                </a:cubicBezTo>
                <a:cubicBezTo>
                  <a:pt x="913516" y="207910"/>
                  <a:pt x="899851" y="202707"/>
                  <a:pt x="888213" y="207925"/>
                </a:cubicBezTo>
                <a:cubicBezTo>
                  <a:pt x="888123" y="207966"/>
                  <a:pt x="888033" y="208007"/>
                  <a:pt x="887943" y="208049"/>
                </a:cubicBezTo>
                <a:close/>
                <a:moveTo>
                  <a:pt x="799273" y="250720"/>
                </a:moveTo>
                <a:cubicBezTo>
                  <a:pt x="788025" y="256733"/>
                  <a:pt x="783781" y="270726"/>
                  <a:pt x="789794" y="281974"/>
                </a:cubicBezTo>
                <a:cubicBezTo>
                  <a:pt x="795807" y="293222"/>
                  <a:pt x="809800" y="297466"/>
                  <a:pt x="821048" y="291453"/>
                </a:cubicBezTo>
                <a:cubicBezTo>
                  <a:pt x="832287" y="285445"/>
                  <a:pt x="836535" y="271470"/>
                  <a:pt x="830540" y="260224"/>
                </a:cubicBezTo>
                <a:cubicBezTo>
                  <a:pt x="824541" y="248969"/>
                  <a:pt x="810553" y="244708"/>
                  <a:pt x="799298" y="250707"/>
                </a:cubicBezTo>
                <a:cubicBezTo>
                  <a:pt x="799290" y="250711"/>
                  <a:pt x="799281" y="250716"/>
                  <a:pt x="799273" y="250720"/>
                </a:cubicBezTo>
                <a:close/>
                <a:moveTo>
                  <a:pt x="713740" y="299949"/>
                </a:moveTo>
                <a:cubicBezTo>
                  <a:pt x="702956" y="306759"/>
                  <a:pt x="699733" y="321022"/>
                  <a:pt x="706543" y="331806"/>
                </a:cubicBezTo>
                <a:cubicBezTo>
                  <a:pt x="713352" y="342591"/>
                  <a:pt x="727615" y="345813"/>
                  <a:pt x="738400" y="339004"/>
                </a:cubicBezTo>
                <a:cubicBezTo>
                  <a:pt x="749137" y="332224"/>
                  <a:pt x="752386" y="318046"/>
                  <a:pt x="745673" y="307267"/>
                </a:cubicBezTo>
                <a:cubicBezTo>
                  <a:pt x="738911" y="296568"/>
                  <a:pt x="724797" y="293304"/>
                  <a:pt x="714025" y="299949"/>
                </a:cubicBezTo>
                <a:close/>
                <a:moveTo>
                  <a:pt x="632484" y="355356"/>
                </a:moveTo>
                <a:cubicBezTo>
                  <a:pt x="622157" y="362930"/>
                  <a:pt x="619926" y="377442"/>
                  <a:pt x="627500" y="387769"/>
                </a:cubicBezTo>
                <a:cubicBezTo>
                  <a:pt x="635075" y="398096"/>
                  <a:pt x="649587" y="400327"/>
                  <a:pt x="659914" y="392753"/>
                </a:cubicBezTo>
                <a:cubicBezTo>
                  <a:pt x="670240" y="385178"/>
                  <a:pt x="672472" y="370666"/>
                  <a:pt x="664897" y="360339"/>
                </a:cubicBezTo>
                <a:cubicBezTo>
                  <a:pt x="664864" y="360294"/>
                  <a:pt x="664830" y="360248"/>
                  <a:pt x="664796" y="360203"/>
                </a:cubicBezTo>
                <a:cubicBezTo>
                  <a:pt x="657233" y="350116"/>
                  <a:pt x="642978" y="347958"/>
                  <a:pt x="632769" y="355356"/>
                </a:cubicBezTo>
                <a:close/>
                <a:moveTo>
                  <a:pt x="555504" y="416750"/>
                </a:moveTo>
                <a:cubicBezTo>
                  <a:pt x="545785" y="425091"/>
                  <a:pt x="544669" y="439731"/>
                  <a:pt x="553010" y="449449"/>
                </a:cubicBezTo>
                <a:cubicBezTo>
                  <a:pt x="561351" y="459167"/>
                  <a:pt x="575991" y="460284"/>
                  <a:pt x="585709" y="451943"/>
                </a:cubicBezTo>
                <a:cubicBezTo>
                  <a:pt x="595428" y="443601"/>
                  <a:pt x="596544" y="428961"/>
                  <a:pt x="588203" y="419243"/>
                </a:cubicBezTo>
                <a:cubicBezTo>
                  <a:pt x="588169" y="419204"/>
                  <a:pt x="588135" y="419165"/>
                  <a:pt x="588101" y="419126"/>
                </a:cubicBezTo>
                <a:cubicBezTo>
                  <a:pt x="579786" y="409644"/>
                  <a:pt x="565402" y="408586"/>
                  <a:pt x="555789" y="416750"/>
                </a:cubicBezTo>
                <a:close/>
                <a:moveTo>
                  <a:pt x="483371" y="483276"/>
                </a:moveTo>
                <a:cubicBezTo>
                  <a:pt x="474361" y="492303"/>
                  <a:pt x="474376" y="506926"/>
                  <a:pt x="483404" y="515935"/>
                </a:cubicBezTo>
                <a:cubicBezTo>
                  <a:pt x="492431" y="524945"/>
                  <a:pt x="507054" y="524930"/>
                  <a:pt x="516063" y="515902"/>
                </a:cubicBezTo>
                <a:cubicBezTo>
                  <a:pt x="525060" y="506887"/>
                  <a:pt x="525060" y="492291"/>
                  <a:pt x="516063" y="483276"/>
                </a:cubicBezTo>
                <a:cubicBezTo>
                  <a:pt x="506971" y="474528"/>
                  <a:pt x="492541" y="474698"/>
                  <a:pt x="483656" y="483656"/>
                </a:cubicBezTo>
                <a:close/>
                <a:moveTo>
                  <a:pt x="416845" y="555409"/>
                </a:moveTo>
                <a:cubicBezTo>
                  <a:pt x="408543" y="565091"/>
                  <a:pt x="409662" y="579671"/>
                  <a:pt x="419345" y="587973"/>
                </a:cubicBezTo>
                <a:cubicBezTo>
                  <a:pt x="429027" y="596275"/>
                  <a:pt x="443607" y="595155"/>
                  <a:pt x="451909" y="585473"/>
                </a:cubicBezTo>
                <a:cubicBezTo>
                  <a:pt x="460199" y="575803"/>
                  <a:pt x="459096" y="561247"/>
                  <a:pt x="449442" y="552938"/>
                </a:cubicBezTo>
                <a:cubicBezTo>
                  <a:pt x="439714" y="544690"/>
                  <a:pt x="425141" y="545890"/>
                  <a:pt x="416893" y="555618"/>
                </a:cubicBezTo>
                <a:cubicBezTo>
                  <a:pt x="416845" y="555675"/>
                  <a:pt x="416797" y="555732"/>
                  <a:pt x="416750" y="555789"/>
                </a:cubicBezTo>
                <a:close/>
                <a:moveTo>
                  <a:pt x="355451" y="632389"/>
                </a:moveTo>
                <a:cubicBezTo>
                  <a:pt x="347933" y="642692"/>
                  <a:pt x="350192" y="657139"/>
                  <a:pt x="360496" y="664656"/>
                </a:cubicBezTo>
                <a:cubicBezTo>
                  <a:pt x="370799" y="672174"/>
                  <a:pt x="385246" y="669915"/>
                  <a:pt x="392763" y="659612"/>
                </a:cubicBezTo>
                <a:cubicBezTo>
                  <a:pt x="400241" y="649363"/>
                  <a:pt x="398051" y="635001"/>
                  <a:pt x="387859" y="627447"/>
                </a:cubicBezTo>
                <a:cubicBezTo>
                  <a:pt x="377491" y="619928"/>
                  <a:pt x="362991" y="622238"/>
                  <a:pt x="355473" y="632606"/>
                </a:cubicBezTo>
                <a:cubicBezTo>
                  <a:pt x="355434" y="632660"/>
                  <a:pt x="355395" y="632714"/>
                  <a:pt x="355356" y="632769"/>
                </a:cubicBezTo>
                <a:close/>
                <a:moveTo>
                  <a:pt x="300044" y="713645"/>
                </a:moveTo>
                <a:cubicBezTo>
                  <a:pt x="293301" y="724471"/>
                  <a:pt x="296612" y="738714"/>
                  <a:pt x="307438" y="745457"/>
                </a:cubicBezTo>
                <a:cubicBezTo>
                  <a:pt x="318264" y="752200"/>
                  <a:pt x="332507" y="748890"/>
                  <a:pt x="339250" y="738064"/>
                </a:cubicBezTo>
                <a:cubicBezTo>
                  <a:pt x="345963" y="727284"/>
                  <a:pt x="342714" y="713107"/>
                  <a:pt x="331977" y="706327"/>
                </a:cubicBezTo>
                <a:cubicBezTo>
                  <a:pt x="321158" y="699573"/>
                  <a:pt x="306912" y="702867"/>
                  <a:pt x="300157" y="713686"/>
                </a:cubicBezTo>
                <a:cubicBezTo>
                  <a:pt x="300087" y="713799"/>
                  <a:pt x="300018" y="713912"/>
                  <a:pt x="299949" y="714025"/>
                </a:cubicBezTo>
                <a:close/>
                <a:moveTo>
                  <a:pt x="250815" y="799178"/>
                </a:moveTo>
                <a:cubicBezTo>
                  <a:pt x="244745" y="810455"/>
                  <a:pt x="248966" y="824518"/>
                  <a:pt x="260243" y="830588"/>
                </a:cubicBezTo>
                <a:cubicBezTo>
                  <a:pt x="271520" y="836658"/>
                  <a:pt x="285582" y="832438"/>
                  <a:pt x="291653" y="821161"/>
                </a:cubicBezTo>
                <a:cubicBezTo>
                  <a:pt x="297723" y="809884"/>
                  <a:pt x="293502" y="795821"/>
                  <a:pt x="282225" y="789751"/>
                </a:cubicBezTo>
                <a:cubicBezTo>
                  <a:pt x="282178" y="789725"/>
                  <a:pt x="282130" y="789700"/>
                  <a:pt x="282082" y="789675"/>
                </a:cubicBezTo>
                <a:cubicBezTo>
                  <a:pt x="270774" y="783664"/>
                  <a:pt x="256733" y="787959"/>
                  <a:pt x="250723" y="799268"/>
                </a:cubicBezTo>
                <a:cubicBezTo>
                  <a:pt x="250722" y="799270"/>
                  <a:pt x="250721" y="799272"/>
                  <a:pt x="250720" y="799273"/>
                </a:cubicBezTo>
                <a:close/>
                <a:moveTo>
                  <a:pt x="208144" y="887848"/>
                </a:moveTo>
                <a:cubicBezTo>
                  <a:pt x="203065" y="899547"/>
                  <a:pt x="208433" y="913149"/>
                  <a:pt x="220132" y="918228"/>
                </a:cubicBezTo>
                <a:cubicBezTo>
                  <a:pt x="231832" y="923306"/>
                  <a:pt x="245434" y="917939"/>
                  <a:pt x="250512" y="906239"/>
                </a:cubicBezTo>
                <a:cubicBezTo>
                  <a:pt x="255585" y="894552"/>
                  <a:pt x="250235" y="880964"/>
                  <a:pt x="238556" y="875873"/>
                </a:cubicBezTo>
                <a:cubicBezTo>
                  <a:pt x="226874" y="870752"/>
                  <a:pt x="213253" y="876069"/>
                  <a:pt x="208132" y="887750"/>
                </a:cubicBezTo>
                <a:cubicBezTo>
                  <a:pt x="208104" y="887814"/>
                  <a:pt x="208076" y="887878"/>
                  <a:pt x="208049" y="887943"/>
                </a:cubicBezTo>
                <a:close/>
                <a:moveTo>
                  <a:pt x="172220" y="979368"/>
                </a:moveTo>
                <a:cubicBezTo>
                  <a:pt x="168009" y="991407"/>
                  <a:pt x="174354" y="1004581"/>
                  <a:pt x="186393" y="1008792"/>
                </a:cubicBezTo>
                <a:cubicBezTo>
                  <a:pt x="198433" y="1013004"/>
                  <a:pt x="211606" y="1006658"/>
                  <a:pt x="215817" y="994619"/>
                </a:cubicBezTo>
                <a:cubicBezTo>
                  <a:pt x="220024" y="982594"/>
                  <a:pt x="213698" y="969435"/>
                  <a:pt x="201681" y="965208"/>
                </a:cubicBezTo>
                <a:cubicBezTo>
                  <a:pt x="189727" y="960913"/>
                  <a:pt x="176555" y="967122"/>
                  <a:pt x="172260" y="979075"/>
                </a:cubicBezTo>
                <a:cubicBezTo>
                  <a:pt x="172214" y="979204"/>
                  <a:pt x="172169" y="979334"/>
                  <a:pt x="172125" y="979463"/>
                </a:cubicBezTo>
                <a:close/>
                <a:moveTo>
                  <a:pt x="143709" y="1073455"/>
                </a:moveTo>
                <a:cubicBezTo>
                  <a:pt x="140448" y="1085785"/>
                  <a:pt x="147801" y="1098425"/>
                  <a:pt x="160131" y="1101685"/>
                </a:cubicBezTo>
                <a:cubicBezTo>
                  <a:pt x="172462" y="1104946"/>
                  <a:pt x="185101" y="1097594"/>
                  <a:pt x="188362" y="1085263"/>
                </a:cubicBezTo>
                <a:cubicBezTo>
                  <a:pt x="191593" y="1073042"/>
                  <a:pt x="184399" y="1060494"/>
                  <a:pt x="172220" y="1057108"/>
                </a:cubicBezTo>
                <a:cubicBezTo>
                  <a:pt x="159998" y="1053460"/>
                  <a:pt x="147133" y="1060411"/>
                  <a:pt x="143485" y="1072632"/>
                </a:cubicBezTo>
                <a:cubicBezTo>
                  <a:pt x="143357" y="1073061"/>
                  <a:pt x="143241" y="1073494"/>
                  <a:pt x="143138" y="1073930"/>
                </a:cubicBezTo>
                <a:close/>
                <a:moveTo>
                  <a:pt x="121755" y="1169347"/>
                </a:moveTo>
                <a:cubicBezTo>
                  <a:pt x="119415" y="1181885"/>
                  <a:pt x="127682" y="1193946"/>
                  <a:pt x="140220" y="1196286"/>
                </a:cubicBezTo>
                <a:cubicBezTo>
                  <a:pt x="152758" y="1198626"/>
                  <a:pt x="164819" y="1190359"/>
                  <a:pt x="167159" y="1177821"/>
                </a:cubicBezTo>
                <a:cubicBezTo>
                  <a:pt x="169488" y="1165340"/>
                  <a:pt x="161306" y="1153320"/>
                  <a:pt x="148841" y="1150910"/>
                </a:cubicBezTo>
                <a:cubicBezTo>
                  <a:pt x="136316" y="1148237"/>
                  <a:pt x="123995" y="1156223"/>
                  <a:pt x="121322" y="1168748"/>
                </a:cubicBezTo>
                <a:cubicBezTo>
                  <a:pt x="121273" y="1168978"/>
                  <a:pt x="121227" y="1169210"/>
                  <a:pt x="121185" y="1169442"/>
                </a:cubicBezTo>
                <a:close/>
                <a:moveTo>
                  <a:pt x="107119" y="1266665"/>
                </a:moveTo>
                <a:cubicBezTo>
                  <a:pt x="105680" y="1279338"/>
                  <a:pt x="114786" y="1290779"/>
                  <a:pt x="127459" y="1292218"/>
                </a:cubicBezTo>
                <a:cubicBezTo>
                  <a:pt x="140132" y="1293658"/>
                  <a:pt x="151572" y="1284552"/>
                  <a:pt x="153012" y="1271879"/>
                </a:cubicBezTo>
                <a:cubicBezTo>
                  <a:pt x="154452" y="1259211"/>
                  <a:pt x="145352" y="1247773"/>
                  <a:pt x="132684" y="1246327"/>
                </a:cubicBezTo>
                <a:cubicBezTo>
                  <a:pt x="120051" y="1244576"/>
                  <a:pt x="108390" y="1253398"/>
                  <a:pt x="106638" y="1266032"/>
                </a:cubicBezTo>
                <a:cubicBezTo>
                  <a:pt x="106605" y="1266274"/>
                  <a:pt x="106575" y="1266517"/>
                  <a:pt x="106549" y="1266760"/>
                </a:cubicBezTo>
                <a:close/>
                <a:moveTo>
                  <a:pt x="99802" y="1364838"/>
                </a:moveTo>
                <a:cubicBezTo>
                  <a:pt x="99282" y="1377582"/>
                  <a:pt x="109192" y="1388334"/>
                  <a:pt x="121936" y="1388853"/>
                </a:cubicBezTo>
                <a:cubicBezTo>
                  <a:pt x="134680" y="1389372"/>
                  <a:pt x="145432" y="1379462"/>
                  <a:pt x="145951" y="1366718"/>
                </a:cubicBezTo>
                <a:cubicBezTo>
                  <a:pt x="146471" y="1353975"/>
                  <a:pt x="136561" y="1343223"/>
                  <a:pt x="123817" y="1342703"/>
                </a:cubicBezTo>
                <a:cubicBezTo>
                  <a:pt x="123731" y="1342700"/>
                  <a:pt x="123646" y="1342697"/>
                  <a:pt x="123561" y="1342694"/>
                </a:cubicBezTo>
                <a:cubicBezTo>
                  <a:pt x="110825" y="1342004"/>
                  <a:pt x="99941" y="1351769"/>
                  <a:pt x="99251" y="1364505"/>
                </a:cubicBezTo>
                <a:cubicBezTo>
                  <a:pt x="99243" y="1364647"/>
                  <a:pt x="99236" y="1364790"/>
                  <a:pt x="99231" y="1364933"/>
                </a:cubicBezTo>
                <a:close/>
                <a:moveTo>
                  <a:pt x="99802" y="1463201"/>
                </a:moveTo>
                <a:cubicBezTo>
                  <a:pt x="100282" y="1475947"/>
                  <a:pt x="111004" y="1485889"/>
                  <a:pt x="123750" y="1485408"/>
                </a:cubicBezTo>
                <a:cubicBezTo>
                  <a:pt x="136495" y="1484927"/>
                  <a:pt x="146438" y="1474206"/>
                  <a:pt x="145957" y="1461460"/>
                </a:cubicBezTo>
                <a:cubicBezTo>
                  <a:pt x="145476" y="1448727"/>
                  <a:pt x="134774" y="1438789"/>
                  <a:pt x="122040" y="1439252"/>
                </a:cubicBezTo>
                <a:cubicBezTo>
                  <a:pt x="109287" y="1439391"/>
                  <a:pt x="99060" y="1449843"/>
                  <a:pt x="99200" y="1462597"/>
                </a:cubicBezTo>
                <a:cubicBezTo>
                  <a:pt x="99203" y="1462925"/>
                  <a:pt x="99214" y="1463254"/>
                  <a:pt x="99231" y="1463582"/>
                </a:cubicBezTo>
                <a:close/>
                <a:moveTo>
                  <a:pt x="107119" y="1561374"/>
                </a:moveTo>
                <a:cubicBezTo>
                  <a:pt x="108566" y="1574046"/>
                  <a:pt x="120011" y="1583147"/>
                  <a:pt x="132683" y="1581701"/>
                </a:cubicBezTo>
                <a:cubicBezTo>
                  <a:pt x="145355" y="1580255"/>
                  <a:pt x="154456" y="1568809"/>
                  <a:pt x="153010" y="1556137"/>
                </a:cubicBezTo>
                <a:cubicBezTo>
                  <a:pt x="151564" y="1543469"/>
                  <a:pt x="140126" y="1534370"/>
                  <a:pt x="127457" y="1535809"/>
                </a:cubicBezTo>
                <a:cubicBezTo>
                  <a:pt x="114752" y="1536932"/>
                  <a:pt x="105363" y="1548141"/>
                  <a:pt x="106486" y="1560846"/>
                </a:cubicBezTo>
                <a:cubicBezTo>
                  <a:pt x="106504" y="1561054"/>
                  <a:pt x="106525" y="1561262"/>
                  <a:pt x="106549" y="1561469"/>
                </a:cubicBezTo>
                <a:close/>
                <a:moveTo>
                  <a:pt x="121755" y="1658597"/>
                </a:moveTo>
                <a:cubicBezTo>
                  <a:pt x="124125" y="1671129"/>
                  <a:pt x="136206" y="1679367"/>
                  <a:pt x="148739" y="1676997"/>
                </a:cubicBezTo>
                <a:cubicBezTo>
                  <a:pt x="161271" y="1674627"/>
                  <a:pt x="169509" y="1662546"/>
                  <a:pt x="167139" y="1650014"/>
                </a:cubicBezTo>
                <a:cubicBezTo>
                  <a:pt x="164771" y="1637496"/>
                  <a:pt x="152714" y="1629260"/>
                  <a:pt x="140192" y="1631607"/>
                </a:cubicBezTo>
                <a:cubicBezTo>
                  <a:pt x="127558" y="1633703"/>
                  <a:pt x="119016" y="1645645"/>
                  <a:pt x="121113" y="1658279"/>
                </a:cubicBezTo>
                <a:cubicBezTo>
                  <a:pt x="121135" y="1658417"/>
                  <a:pt x="121160" y="1658555"/>
                  <a:pt x="121185" y="1658692"/>
                </a:cubicBezTo>
                <a:close/>
                <a:moveTo>
                  <a:pt x="143709" y="1754584"/>
                </a:moveTo>
                <a:cubicBezTo>
                  <a:pt x="147124" y="1766873"/>
                  <a:pt x="159855" y="1774066"/>
                  <a:pt x="172144" y="1770650"/>
                </a:cubicBezTo>
                <a:cubicBezTo>
                  <a:pt x="184432" y="1767235"/>
                  <a:pt x="191625" y="1754504"/>
                  <a:pt x="188210" y="1742215"/>
                </a:cubicBezTo>
                <a:cubicBezTo>
                  <a:pt x="184824" y="1730036"/>
                  <a:pt x="172276" y="1722841"/>
                  <a:pt x="160055" y="1726073"/>
                </a:cubicBezTo>
                <a:cubicBezTo>
                  <a:pt x="147647" y="1729026"/>
                  <a:pt x="139982" y="1741478"/>
                  <a:pt x="142935" y="1753886"/>
                </a:cubicBezTo>
                <a:cubicBezTo>
                  <a:pt x="142998" y="1754152"/>
                  <a:pt x="143066" y="1754416"/>
                  <a:pt x="143138" y="1754679"/>
                </a:cubicBezTo>
                <a:close/>
                <a:moveTo>
                  <a:pt x="172220" y="1848576"/>
                </a:moveTo>
                <a:cubicBezTo>
                  <a:pt x="176452" y="1860608"/>
                  <a:pt x="189636" y="1866931"/>
                  <a:pt x="201668" y="1862699"/>
                </a:cubicBezTo>
                <a:cubicBezTo>
                  <a:pt x="213700" y="1858467"/>
                  <a:pt x="220023" y="1845282"/>
                  <a:pt x="215791" y="1833251"/>
                </a:cubicBezTo>
                <a:cubicBezTo>
                  <a:pt x="211564" y="1821233"/>
                  <a:pt x="198405" y="1814908"/>
                  <a:pt x="186380" y="1819114"/>
                </a:cubicBezTo>
                <a:cubicBezTo>
                  <a:pt x="174287" y="1823329"/>
                  <a:pt x="167900" y="1836550"/>
                  <a:pt x="172115" y="1848643"/>
                </a:cubicBezTo>
                <a:cubicBezTo>
                  <a:pt x="172118" y="1848653"/>
                  <a:pt x="172122" y="1848662"/>
                  <a:pt x="172125" y="1848671"/>
                </a:cubicBezTo>
                <a:close/>
                <a:moveTo>
                  <a:pt x="208144" y="1940191"/>
                </a:moveTo>
                <a:cubicBezTo>
                  <a:pt x="213240" y="1951884"/>
                  <a:pt x="226850" y="1957230"/>
                  <a:pt x="238542" y="1952134"/>
                </a:cubicBezTo>
                <a:cubicBezTo>
                  <a:pt x="250234" y="1947038"/>
                  <a:pt x="255581" y="1933428"/>
                  <a:pt x="250484" y="1921736"/>
                </a:cubicBezTo>
                <a:cubicBezTo>
                  <a:pt x="245394" y="1910057"/>
                  <a:pt x="231806" y="1904706"/>
                  <a:pt x="220118" y="1909780"/>
                </a:cubicBezTo>
                <a:cubicBezTo>
                  <a:pt x="208391" y="1914795"/>
                  <a:pt x="202950" y="1928367"/>
                  <a:pt x="207965" y="1940094"/>
                </a:cubicBezTo>
                <a:cubicBezTo>
                  <a:pt x="207993" y="1940158"/>
                  <a:pt x="208021" y="1940222"/>
                  <a:pt x="208049" y="1940287"/>
                </a:cubicBezTo>
                <a:close/>
                <a:moveTo>
                  <a:pt x="250815" y="2028861"/>
                </a:moveTo>
                <a:cubicBezTo>
                  <a:pt x="256828" y="2040109"/>
                  <a:pt x="270821" y="2044353"/>
                  <a:pt x="282069" y="2038340"/>
                </a:cubicBezTo>
                <a:cubicBezTo>
                  <a:pt x="293317" y="2032327"/>
                  <a:pt x="297561" y="2018334"/>
                  <a:pt x="291548" y="2007086"/>
                </a:cubicBezTo>
                <a:cubicBezTo>
                  <a:pt x="285540" y="1995847"/>
                  <a:pt x="271565" y="1991599"/>
                  <a:pt x="260319" y="1997594"/>
                </a:cubicBezTo>
                <a:cubicBezTo>
                  <a:pt x="249030" y="2003530"/>
                  <a:pt x="244692" y="2017494"/>
                  <a:pt x="250628" y="2028783"/>
                </a:cubicBezTo>
                <a:cubicBezTo>
                  <a:pt x="250659" y="2028840"/>
                  <a:pt x="250689" y="2028898"/>
                  <a:pt x="250720" y="2028956"/>
                </a:cubicBezTo>
                <a:close/>
                <a:moveTo>
                  <a:pt x="300044" y="2114394"/>
                </a:moveTo>
                <a:cubicBezTo>
                  <a:pt x="306854" y="2125179"/>
                  <a:pt x="321117" y="2128401"/>
                  <a:pt x="331901" y="2121592"/>
                </a:cubicBezTo>
                <a:cubicBezTo>
                  <a:pt x="342686" y="2114782"/>
                  <a:pt x="345908" y="2100519"/>
                  <a:pt x="339099" y="2089735"/>
                </a:cubicBezTo>
                <a:cubicBezTo>
                  <a:pt x="332319" y="2078997"/>
                  <a:pt x="318141" y="2075748"/>
                  <a:pt x="307362" y="2082462"/>
                </a:cubicBezTo>
                <a:cubicBezTo>
                  <a:pt x="296572" y="2089196"/>
                  <a:pt x="293257" y="2103387"/>
                  <a:pt x="299949" y="2114204"/>
                </a:cubicBezTo>
                <a:close/>
                <a:moveTo>
                  <a:pt x="355356" y="2195366"/>
                </a:moveTo>
                <a:cubicBezTo>
                  <a:pt x="362930" y="2205692"/>
                  <a:pt x="377442" y="2207924"/>
                  <a:pt x="387769" y="2200349"/>
                </a:cubicBezTo>
                <a:cubicBezTo>
                  <a:pt x="398096" y="2192774"/>
                  <a:pt x="400327" y="2178262"/>
                  <a:pt x="392753" y="2167936"/>
                </a:cubicBezTo>
                <a:cubicBezTo>
                  <a:pt x="385178" y="2157609"/>
                  <a:pt x="370666" y="2155378"/>
                  <a:pt x="360339" y="2162952"/>
                </a:cubicBezTo>
                <a:cubicBezTo>
                  <a:pt x="360294" y="2162986"/>
                  <a:pt x="360248" y="2163019"/>
                  <a:pt x="360203" y="2163053"/>
                </a:cubicBezTo>
                <a:cubicBezTo>
                  <a:pt x="349943" y="2170630"/>
                  <a:pt x="347767" y="2185089"/>
                  <a:pt x="355344" y="2195349"/>
                </a:cubicBezTo>
                <a:cubicBezTo>
                  <a:pt x="355348" y="2195355"/>
                  <a:pt x="355352" y="2195360"/>
                  <a:pt x="355356" y="2195366"/>
                </a:cubicBezTo>
                <a:close/>
                <a:moveTo>
                  <a:pt x="416750" y="2272346"/>
                </a:moveTo>
                <a:cubicBezTo>
                  <a:pt x="425091" y="2282064"/>
                  <a:pt x="439731" y="2283180"/>
                  <a:pt x="449449" y="2274839"/>
                </a:cubicBezTo>
                <a:cubicBezTo>
                  <a:pt x="459167" y="2266498"/>
                  <a:pt x="460284" y="2251858"/>
                  <a:pt x="451943" y="2242140"/>
                </a:cubicBezTo>
                <a:cubicBezTo>
                  <a:pt x="443601" y="2232422"/>
                  <a:pt x="428961" y="2231305"/>
                  <a:pt x="419243" y="2239646"/>
                </a:cubicBezTo>
                <a:cubicBezTo>
                  <a:pt x="419204" y="2239680"/>
                  <a:pt x="419165" y="2239714"/>
                  <a:pt x="419126" y="2239748"/>
                </a:cubicBezTo>
                <a:cubicBezTo>
                  <a:pt x="409446" y="2248054"/>
                  <a:pt x="408333" y="2262634"/>
                  <a:pt x="416639" y="2272313"/>
                </a:cubicBezTo>
                <a:cubicBezTo>
                  <a:pt x="416676" y="2272356"/>
                  <a:pt x="416713" y="2272398"/>
                  <a:pt x="416750" y="2272441"/>
                </a:cubicBezTo>
                <a:close/>
                <a:moveTo>
                  <a:pt x="483276" y="2344479"/>
                </a:moveTo>
                <a:cubicBezTo>
                  <a:pt x="492303" y="2353488"/>
                  <a:pt x="506926" y="2353474"/>
                  <a:pt x="515935" y="2344446"/>
                </a:cubicBezTo>
                <a:cubicBezTo>
                  <a:pt x="524945" y="2335418"/>
                  <a:pt x="524930" y="2320796"/>
                  <a:pt x="515902" y="2311786"/>
                </a:cubicBezTo>
                <a:cubicBezTo>
                  <a:pt x="506887" y="2302789"/>
                  <a:pt x="492291" y="2302789"/>
                  <a:pt x="483276" y="2311786"/>
                </a:cubicBezTo>
                <a:cubicBezTo>
                  <a:pt x="474326" y="2320873"/>
                  <a:pt x="474437" y="2335495"/>
                  <a:pt x="483524" y="2344445"/>
                </a:cubicBezTo>
                <a:cubicBezTo>
                  <a:pt x="483568" y="2344488"/>
                  <a:pt x="483612" y="2344531"/>
                  <a:pt x="483656" y="2344574"/>
                </a:cubicBezTo>
                <a:close/>
                <a:moveTo>
                  <a:pt x="555409" y="2411004"/>
                </a:moveTo>
                <a:cubicBezTo>
                  <a:pt x="565091" y="2419306"/>
                  <a:pt x="579671" y="2418187"/>
                  <a:pt x="587973" y="2408505"/>
                </a:cubicBezTo>
                <a:cubicBezTo>
                  <a:pt x="596275" y="2398822"/>
                  <a:pt x="595155" y="2384243"/>
                  <a:pt x="585473" y="2375941"/>
                </a:cubicBezTo>
                <a:cubicBezTo>
                  <a:pt x="575803" y="2367650"/>
                  <a:pt x="561247" y="2368753"/>
                  <a:pt x="552938" y="2378407"/>
                </a:cubicBezTo>
                <a:cubicBezTo>
                  <a:pt x="544567" y="2388030"/>
                  <a:pt x="545581" y="2402617"/>
                  <a:pt x="555204" y="2410988"/>
                </a:cubicBezTo>
                <a:cubicBezTo>
                  <a:pt x="555396" y="2411155"/>
                  <a:pt x="555591" y="2411319"/>
                  <a:pt x="555789" y="2411480"/>
                </a:cubicBezTo>
                <a:close/>
                <a:moveTo>
                  <a:pt x="632389" y="2472398"/>
                </a:moveTo>
                <a:cubicBezTo>
                  <a:pt x="642692" y="2479916"/>
                  <a:pt x="657139" y="2477657"/>
                  <a:pt x="664656" y="2467353"/>
                </a:cubicBezTo>
                <a:cubicBezTo>
                  <a:pt x="672174" y="2457050"/>
                  <a:pt x="669915" y="2442603"/>
                  <a:pt x="659612" y="2435086"/>
                </a:cubicBezTo>
                <a:cubicBezTo>
                  <a:pt x="649363" y="2427608"/>
                  <a:pt x="635001" y="2429798"/>
                  <a:pt x="627447" y="2439991"/>
                </a:cubicBezTo>
                <a:cubicBezTo>
                  <a:pt x="619790" y="2450257"/>
                  <a:pt x="621905" y="2464786"/>
                  <a:pt x="632172" y="2472443"/>
                </a:cubicBezTo>
                <a:cubicBezTo>
                  <a:pt x="632368" y="2472589"/>
                  <a:pt x="632567" y="2472733"/>
                  <a:pt x="632769" y="2472873"/>
                </a:cubicBezTo>
                <a:close/>
                <a:moveTo>
                  <a:pt x="714025" y="2527995"/>
                </a:moveTo>
                <a:cubicBezTo>
                  <a:pt x="724851" y="2534738"/>
                  <a:pt x="739094" y="2531428"/>
                  <a:pt x="745837" y="2520601"/>
                </a:cubicBezTo>
                <a:cubicBezTo>
                  <a:pt x="752580" y="2509775"/>
                  <a:pt x="749270" y="2495532"/>
                  <a:pt x="738444" y="2488790"/>
                </a:cubicBezTo>
                <a:cubicBezTo>
                  <a:pt x="727665" y="2482076"/>
                  <a:pt x="713487" y="2485325"/>
                  <a:pt x="706707" y="2496063"/>
                </a:cubicBezTo>
                <a:cubicBezTo>
                  <a:pt x="699898" y="2506847"/>
                  <a:pt x="703120" y="2521110"/>
                  <a:pt x="713905" y="2527919"/>
                </a:cubicBezTo>
                <a:cubicBezTo>
                  <a:pt x="713945" y="2527945"/>
                  <a:pt x="713985" y="2527970"/>
                  <a:pt x="714025" y="2527995"/>
                </a:cubicBezTo>
                <a:close/>
                <a:moveTo>
                  <a:pt x="799558" y="2577224"/>
                </a:moveTo>
                <a:cubicBezTo>
                  <a:pt x="810835" y="2583294"/>
                  <a:pt x="824898" y="2579073"/>
                  <a:pt x="830968" y="2567797"/>
                </a:cubicBezTo>
                <a:cubicBezTo>
                  <a:pt x="837039" y="2556520"/>
                  <a:pt x="832818" y="2542457"/>
                  <a:pt x="821541" y="2536387"/>
                </a:cubicBezTo>
                <a:cubicBezTo>
                  <a:pt x="810264" y="2530316"/>
                  <a:pt x="796201" y="2534537"/>
                  <a:pt x="790131" y="2545814"/>
                </a:cubicBezTo>
                <a:cubicBezTo>
                  <a:pt x="790105" y="2545862"/>
                  <a:pt x="790080" y="2545909"/>
                  <a:pt x="790055" y="2545957"/>
                </a:cubicBezTo>
                <a:cubicBezTo>
                  <a:pt x="783875" y="2557174"/>
                  <a:pt x="787960" y="2571277"/>
                  <a:pt x="799177" y="2577457"/>
                </a:cubicBezTo>
                <a:cubicBezTo>
                  <a:pt x="799209" y="2577474"/>
                  <a:pt x="799241" y="2577492"/>
                  <a:pt x="799273" y="2577509"/>
                </a:cubicBezTo>
                <a:close/>
                <a:moveTo>
                  <a:pt x="888228" y="2619896"/>
                </a:moveTo>
                <a:cubicBezTo>
                  <a:pt x="899936" y="2624955"/>
                  <a:pt x="913529" y="2619565"/>
                  <a:pt x="918588" y="2607857"/>
                </a:cubicBezTo>
                <a:cubicBezTo>
                  <a:pt x="923647" y="2596149"/>
                  <a:pt x="918257" y="2582556"/>
                  <a:pt x="906549" y="2577497"/>
                </a:cubicBezTo>
                <a:cubicBezTo>
                  <a:pt x="894899" y="2572463"/>
                  <a:pt x="881368" y="2577774"/>
                  <a:pt x="876253" y="2589389"/>
                </a:cubicBezTo>
                <a:cubicBezTo>
                  <a:pt x="870924" y="2600976"/>
                  <a:pt x="875997" y="2614691"/>
                  <a:pt x="887585" y="2620020"/>
                </a:cubicBezTo>
                <a:cubicBezTo>
                  <a:pt x="887704" y="2620074"/>
                  <a:pt x="887823" y="2620128"/>
                  <a:pt x="887943" y="2620181"/>
                </a:cubicBezTo>
                <a:close/>
                <a:moveTo>
                  <a:pt x="979748" y="2655820"/>
                </a:moveTo>
                <a:cubicBezTo>
                  <a:pt x="991788" y="2660031"/>
                  <a:pt x="1004961" y="2653685"/>
                  <a:pt x="1009172" y="2641646"/>
                </a:cubicBezTo>
                <a:cubicBezTo>
                  <a:pt x="1013384" y="2629607"/>
                  <a:pt x="1007038" y="2616433"/>
                  <a:pt x="994999" y="2612222"/>
                </a:cubicBezTo>
                <a:cubicBezTo>
                  <a:pt x="982974" y="2608016"/>
                  <a:pt x="969815" y="2614341"/>
                  <a:pt x="965588" y="2626358"/>
                </a:cubicBezTo>
                <a:cubicBezTo>
                  <a:pt x="961167" y="2638322"/>
                  <a:pt x="967282" y="2651604"/>
                  <a:pt x="979245" y="2656025"/>
                </a:cubicBezTo>
                <a:cubicBezTo>
                  <a:pt x="979318" y="2656052"/>
                  <a:pt x="979391" y="2656078"/>
                  <a:pt x="979463" y="2656104"/>
                </a:cubicBezTo>
                <a:close/>
                <a:moveTo>
                  <a:pt x="1073835" y="2684331"/>
                </a:moveTo>
                <a:cubicBezTo>
                  <a:pt x="1086166" y="2687592"/>
                  <a:pt x="1098805" y="2680239"/>
                  <a:pt x="1102066" y="2667908"/>
                </a:cubicBezTo>
                <a:cubicBezTo>
                  <a:pt x="1105326" y="2655578"/>
                  <a:pt x="1097974" y="2642939"/>
                  <a:pt x="1085643" y="2639678"/>
                </a:cubicBezTo>
                <a:cubicBezTo>
                  <a:pt x="1073422" y="2636446"/>
                  <a:pt x="1060874" y="2643640"/>
                  <a:pt x="1057489" y="2655820"/>
                </a:cubicBezTo>
                <a:cubicBezTo>
                  <a:pt x="1053695" y="2667997"/>
                  <a:pt x="1060492" y="2680944"/>
                  <a:pt x="1072669" y="2684737"/>
                </a:cubicBezTo>
                <a:cubicBezTo>
                  <a:pt x="1073086" y="2684867"/>
                  <a:pt x="1073506" y="2684985"/>
                  <a:pt x="1073930" y="2685091"/>
                </a:cubicBezTo>
                <a:close/>
                <a:moveTo>
                  <a:pt x="1169727" y="2706284"/>
                </a:moveTo>
                <a:cubicBezTo>
                  <a:pt x="1182265" y="2708624"/>
                  <a:pt x="1194326" y="2700357"/>
                  <a:pt x="1196666" y="2687819"/>
                </a:cubicBezTo>
                <a:cubicBezTo>
                  <a:pt x="1199006" y="2675281"/>
                  <a:pt x="1190739" y="2663220"/>
                  <a:pt x="1178201" y="2660880"/>
                </a:cubicBezTo>
                <a:cubicBezTo>
                  <a:pt x="1165721" y="2658551"/>
                  <a:pt x="1153700" y="2666733"/>
                  <a:pt x="1151290" y="2679199"/>
                </a:cubicBezTo>
                <a:cubicBezTo>
                  <a:pt x="1148478" y="2691693"/>
                  <a:pt x="1156327" y="2704102"/>
                  <a:pt x="1168821" y="2706914"/>
                </a:cubicBezTo>
                <a:cubicBezTo>
                  <a:pt x="1169028" y="2706960"/>
                  <a:pt x="1169235" y="2707004"/>
                  <a:pt x="1169442" y="2707045"/>
                </a:cubicBezTo>
                <a:close/>
                <a:moveTo>
                  <a:pt x="1267045" y="2720920"/>
                </a:moveTo>
                <a:cubicBezTo>
                  <a:pt x="1279764" y="2722418"/>
                  <a:pt x="1291289" y="2713321"/>
                  <a:pt x="1292787" y="2700602"/>
                </a:cubicBezTo>
                <a:cubicBezTo>
                  <a:pt x="1294285" y="2687883"/>
                  <a:pt x="1285189" y="2676358"/>
                  <a:pt x="1272469" y="2674860"/>
                </a:cubicBezTo>
                <a:cubicBezTo>
                  <a:pt x="1259750" y="2673362"/>
                  <a:pt x="1248225" y="2682459"/>
                  <a:pt x="1246727" y="2695178"/>
                </a:cubicBezTo>
                <a:cubicBezTo>
                  <a:pt x="1246720" y="2695237"/>
                  <a:pt x="1246714" y="2695296"/>
                  <a:pt x="1246707" y="2695355"/>
                </a:cubicBezTo>
                <a:cubicBezTo>
                  <a:pt x="1244829" y="2707970"/>
                  <a:pt x="1253534" y="2719719"/>
                  <a:pt x="1266149" y="2721597"/>
                </a:cubicBezTo>
                <a:cubicBezTo>
                  <a:pt x="1266353" y="2721628"/>
                  <a:pt x="1266556" y="2721655"/>
                  <a:pt x="1266760" y="2721680"/>
                </a:cubicBezTo>
                <a:close/>
                <a:moveTo>
                  <a:pt x="1365218" y="2728238"/>
                </a:moveTo>
                <a:cubicBezTo>
                  <a:pt x="1377964" y="2728701"/>
                  <a:pt x="1388672" y="2718744"/>
                  <a:pt x="1389136" y="2705998"/>
                </a:cubicBezTo>
                <a:cubicBezTo>
                  <a:pt x="1389599" y="2693252"/>
                  <a:pt x="1379642" y="2682544"/>
                  <a:pt x="1366896" y="2682080"/>
                </a:cubicBezTo>
                <a:cubicBezTo>
                  <a:pt x="1354162" y="2681617"/>
                  <a:pt x="1343460" y="2691556"/>
                  <a:pt x="1342980" y="2704289"/>
                </a:cubicBezTo>
                <a:cubicBezTo>
                  <a:pt x="1342073" y="2717011"/>
                  <a:pt x="1351652" y="2728059"/>
                  <a:pt x="1364374" y="2728965"/>
                </a:cubicBezTo>
                <a:cubicBezTo>
                  <a:pt x="1364560" y="2728978"/>
                  <a:pt x="1364747" y="2728989"/>
                  <a:pt x="1364933" y="2728998"/>
                </a:cubicBezTo>
                <a:close/>
                <a:moveTo>
                  <a:pt x="1463581" y="2728238"/>
                </a:moveTo>
                <a:cubicBezTo>
                  <a:pt x="1476327" y="2727757"/>
                  <a:pt x="1486269" y="2717035"/>
                  <a:pt x="1485788" y="2704290"/>
                </a:cubicBezTo>
                <a:cubicBezTo>
                  <a:pt x="1485308" y="2691544"/>
                  <a:pt x="1474586" y="2681602"/>
                  <a:pt x="1461840" y="2682083"/>
                </a:cubicBezTo>
                <a:cubicBezTo>
                  <a:pt x="1449107" y="2682563"/>
                  <a:pt x="1439169" y="2693265"/>
                  <a:pt x="1439632" y="2705999"/>
                </a:cubicBezTo>
                <a:cubicBezTo>
                  <a:pt x="1439676" y="2718753"/>
                  <a:pt x="1450051" y="2729058"/>
                  <a:pt x="1462805" y="2729014"/>
                </a:cubicBezTo>
                <a:cubicBezTo>
                  <a:pt x="1463064" y="2729013"/>
                  <a:pt x="1463323" y="2729008"/>
                  <a:pt x="1463581" y="2728998"/>
                </a:cubicBezTo>
                <a:close/>
                <a:moveTo>
                  <a:pt x="1561755" y="2720920"/>
                </a:moveTo>
                <a:cubicBezTo>
                  <a:pt x="1574485" y="2719520"/>
                  <a:pt x="1583670" y="2708065"/>
                  <a:pt x="1582269" y="2695335"/>
                </a:cubicBezTo>
                <a:cubicBezTo>
                  <a:pt x="1580869" y="2682604"/>
                  <a:pt x="1569415" y="2673420"/>
                  <a:pt x="1556684" y="2674820"/>
                </a:cubicBezTo>
                <a:cubicBezTo>
                  <a:pt x="1543954" y="2676220"/>
                  <a:pt x="1534769" y="2687675"/>
                  <a:pt x="1536169" y="2700405"/>
                </a:cubicBezTo>
                <a:cubicBezTo>
                  <a:pt x="1536176" y="2700464"/>
                  <a:pt x="1536183" y="2700523"/>
                  <a:pt x="1536190" y="2700582"/>
                </a:cubicBezTo>
                <a:cubicBezTo>
                  <a:pt x="1537230" y="2713294"/>
                  <a:pt x="1548379" y="2722755"/>
                  <a:pt x="1561091" y="2721714"/>
                </a:cubicBezTo>
                <a:cubicBezTo>
                  <a:pt x="1561217" y="2721704"/>
                  <a:pt x="1561343" y="2721692"/>
                  <a:pt x="1561469" y="2721680"/>
                </a:cubicBezTo>
                <a:close/>
                <a:moveTo>
                  <a:pt x="1658977" y="2706284"/>
                </a:moveTo>
                <a:cubicBezTo>
                  <a:pt x="1671510" y="2703914"/>
                  <a:pt x="1679747" y="2691833"/>
                  <a:pt x="1677377" y="2679301"/>
                </a:cubicBezTo>
                <a:cubicBezTo>
                  <a:pt x="1675007" y="2666769"/>
                  <a:pt x="1662926" y="2658531"/>
                  <a:pt x="1650394" y="2660901"/>
                </a:cubicBezTo>
                <a:cubicBezTo>
                  <a:pt x="1637876" y="2663268"/>
                  <a:pt x="1629640" y="2675326"/>
                  <a:pt x="1631987" y="2687847"/>
                </a:cubicBezTo>
                <a:cubicBezTo>
                  <a:pt x="1634017" y="2700492"/>
                  <a:pt x="1645914" y="2709097"/>
                  <a:pt x="1658559" y="2707066"/>
                </a:cubicBezTo>
                <a:cubicBezTo>
                  <a:pt x="1658603" y="2707059"/>
                  <a:pt x="1658648" y="2707052"/>
                  <a:pt x="1658692" y="2707044"/>
                </a:cubicBezTo>
                <a:close/>
                <a:moveTo>
                  <a:pt x="1754965" y="2684331"/>
                </a:moveTo>
                <a:cubicBezTo>
                  <a:pt x="1767253" y="2680915"/>
                  <a:pt x="1774446" y="2668184"/>
                  <a:pt x="1771030" y="2655896"/>
                </a:cubicBezTo>
                <a:cubicBezTo>
                  <a:pt x="1767615" y="2643607"/>
                  <a:pt x="1754884" y="2636414"/>
                  <a:pt x="1742595" y="2639830"/>
                </a:cubicBezTo>
                <a:cubicBezTo>
                  <a:pt x="1730416" y="2643215"/>
                  <a:pt x="1723222" y="2655763"/>
                  <a:pt x="1726454" y="2667984"/>
                </a:cubicBezTo>
                <a:cubicBezTo>
                  <a:pt x="1729360" y="2680403"/>
                  <a:pt x="1741784" y="2688114"/>
                  <a:pt x="1754203" y="2685208"/>
                </a:cubicBezTo>
                <a:cubicBezTo>
                  <a:pt x="1754362" y="2685171"/>
                  <a:pt x="1754521" y="2685132"/>
                  <a:pt x="1754679" y="2685091"/>
                </a:cubicBezTo>
                <a:close/>
                <a:moveTo>
                  <a:pt x="1848956" y="2655820"/>
                </a:moveTo>
                <a:cubicBezTo>
                  <a:pt x="1860988" y="2651588"/>
                  <a:pt x="1867311" y="2638403"/>
                  <a:pt x="1863079" y="2626371"/>
                </a:cubicBezTo>
                <a:cubicBezTo>
                  <a:pt x="1858847" y="2614340"/>
                  <a:pt x="1845663" y="2608016"/>
                  <a:pt x="1833631" y="2612248"/>
                </a:cubicBezTo>
                <a:cubicBezTo>
                  <a:pt x="1821614" y="2616475"/>
                  <a:pt x="1815288" y="2629635"/>
                  <a:pt x="1819495" y="2641659"/>
                </a:cubicBezTo>
                <a:cubicBezTo>
                  <a:pt x="1823637" y="2653640"/>
                  <a:pt x="1836632" y="2660074"/>
                  <a:pt x="1848671" y="2656105"/>
                </a:cubicBezTo>
                <a:close/>
                <a:moveTo>
                  <a:pt x="1940572" y="2619896"/>
                </a:moveTo>
                <a:cubicBezTo>
                  <a:pt x="1952264" y="2614799"/>
                  <a:pt x="1957611" y="2601190"/>
                  <a:pt x="1952514" y="2589498"/>
                </a:cubicBezTo>
                <a:cubicBezTo>
                  <a:pt x="1947418" y="2577806"/>
                  <a:pt x="1933808" y="2572459"/>
                  <a:pt x="1922117" y="2577555"/>
                </a:cubicBezTo>
                <a:cubicBezTo>
                  <a:pt x="1910437" y="2582646"/>
                  <a:pt x="1905087" y="2596234"/>
                  <a:pt x="1910160" y="2607921"/>
                </a:cubicBezTo>
                <a:cubicBezTo>
                  <a:pt x="1915133" y="2619586"/>
                  <a:pt x="1928582" y="2625058"/>
                  <a:pt x="1940287" y="2620181"/>
                </a:cubicBezTo>
                <a:close/>
                <a:moveTo>
                  <a:pt x="2029241" y="2577224"/>
                </a:moveTo>
                <a:cubicBezTo>
                  <a:pt x="2040560" y="2571232"/>
                  <a:pt x="2044879" y="2557200"/>
                  <a:pt x="2038888" y="2545881"/>
                </a:cubicBezTo>
                <a:cubicBezTo>
                  <a:pt x="2032896" y="2534562"/>
                  <a:pt x="2018863" y="2530243"/>
                  <a:pt x="2007544" y="2536234"/>
                </a:cubicBezTo>
                <a:cubicBezTo>
                  <a:pt x="1996225" y="2542226"/>
                  <a:pt x="1991906" y="2556259"/>
                  <a:pt x="1997898" y="2567578"/>
                </a:cubicBezTo>
                <a:cubicBezTo>
                  <a:pt x="1997923" y="2567625"/>
                  <a:pt x="1997948" y="2567673"/>
                  <a:pt x="1997974" y="2567720"/>
                </a:cubicBezTo>
                <a:cubicBezTo>
                  <a:pt x="2003872" y="2578925"/>
                  <a:pt x="2017692" y="2583291"/>
                  <a:pt x="2028956" y="2577509"/>
                </a:cubicBezTo>
                <a:close/>
                <a:moveTo>
                  <a:pt x="2114774" y="2527995"/>
                </a:moveTo>
                <a:cubicBezTo>
                  <a:pt x="2125559" y="2521185"/>
                  <a:pt x="2128781" y="2506922"/>
                  <a:pt x="2121972" y="2496138"/>
                </a:cubicBezTo>
                <a:cubicBezTo>
                  <a:pt x="2115162" y="2485354"/>
                  <a:pt x="2100899" y="2482131"/>
                  <a:pt x="2090115" y="2488941"/>
                </a:cubicBezTo>
                <a:cubicBezTo>
                  <a:pt x="2079377" y="2495721"/>
                  <a:pt x="2076128" y="2509898"/>
                  <a:pt x="2082842" y="2520677"/>
                </a:cubicBezTo>
                <a:cubicBezTo>
                  <a:pt x="2089590" y="2531205"/>
                  <a:pt x="2103493" y="2534449"/>
                  <a:pt x="2114204" y="2527995"/>
                </a:cubicBezTo>
                <a:close/>
                <a:moveTo>
                  <a:pt x="2195366" y="2472874"/>
                </a:moveTo>
                <a:cubicBezTo>
                  <a:pt x="2205711" y="2465324"/>
                  <a:pt x="2207977" y="2450818"/>
                  <a:pt x="2200428" y="2440472"/>
                </a:cubicBezTo>
                <a:cubicBezTo>
                  <a:pt x="2192879" y="2430127"/>
                  <a:pt x="2178372" y="2427861"/>
                  <a:pt x="2168027" y="2435410"/>
                </a:cubicBezTo>
                <a:cubicBezTo>
                  <a:pt x="2157682" y="2442959"/>
                  <a:pt x="2155415" y="2457466"/>
                  <a:pt x="2162965" y="2467811"/>
                </a:cubicBezTo>
                <a:cubicBezTo>
                  <a:pt x="2162994" y="2467851"/>
                  <a:pt x="2163023" y="2467891"/>
                  <a:pt x="2163053" y="2467932"/>
                </a:cubicBezTo>
                <a:cubicBezTo>
                  <a:pt x="2170634" y="2478181"/>
                  <a:pt x="2185068" y="2480389"/>
                  <a:pt x="2195366" y="2472874"/>
                </a:cubicBezTo>
                <a:close/>
                <a:moveTo>
                  <a:pt x="2272346" y="2411480"/>
                </a:moveTo>
                <a:cubicBezTo>
                  <a:pt x="2282086" y="2403165"/>
                  <a:pt x="2283242" y="2388528"/>
                  <a:pt x="2274927" y="2378787"/>
                </a:cubicBezTo>
                <a:cubicBezTo>
                  <a:pt x="2266612" y="2369047"/>
                  <a:pt x="2251975" y="2367891"/>
                  <a:pt x="2242234" y="2376206"/>
                </a:cubicBezTo>
                <a:cubicBezTo>
                  <a:pt x="2232494" y="2384521"/>
                  <a:pt x="2231338" y="2399158"/>
                  <a:pt x="2239653" y="2408898"/>
                </a:cubicBezTo>
                <a:cubicBezTo>
                  <a:pt x="2239685" y="2408935"/>
                  <a:pt x="2239716" y="2408972"/>
                  <a:pt x="2239748" y="2409009"/>
                </a:cubicBezTo>
                <a:cubicBezTo>
                  <a:pt x="2248024" y="2418714"/>
                  <a:pt x="2262600" y="2419872"/>
                  <a:pt x="2272305" y="2411596"/>
                </a:cubicBezTo>
                <a:cubicBezTo>
                  <a:pt x="2272351" y="2411558"/>
                  <a:pt x="2272396" y="2411519"/>
                  <a:pt x="2272441" y="2411480"/>
                </a:cubicBezTo>
                <a:close/>
                <a:moveTo>
                  <a:pt x="2344479" y="2344954"/>
                </a:moveTo>
                <a:cubicBezTo>
                  <a:pt x="2353488" y="2335926"/>
                  <a:pt x="2353474" y="2321304"/>
                  <a:pt x="2344446" y="2312294"/>
                </a:cubicBezTo>
                <a:cubicBezTo>
                  <a:pt x="2335418" y="2303284"/>
                  <a:pt x="2320796" y="2303299"/>
                  <a:pt x="2311786" y="2312327"/>
                </a:cubicBezTo>
                <a:cubicBezTo>
                  <a:pt x="2302789" y="2321342"/>
                  <a:pt x="2302789" y="2335939"/>
                  <a:pt x="2311786" y="2344954"/>
                </a:cubicBezTo>
                <a:cubicBezTo>
                  <a:pt x="2320873" y="2353904"/>
                  <a:pt x="2335495" y="2353793"/>
                  <a:pt x="2344445" y="2344706"/>
                </a:cubicBezTo>
                <a:cubicBezTo>
                  <a:pt x="2344488" y="2344662"/>
                  <a:pt x="2344531" y="2344618"/>
                  <a:pt x="2344574" y="2344574"/>
                </a:cubicBezTo>
                <a:close/>
                <a:moveTo>
                  <a:pt x="2411004" y="2272821"/>
                </a:moveTo>
                <a:cubicBezTo>
                  <a:pt x="2419306" y="2263138"/>
                  <a:pt x="2418187" y="2248559"/>
                  <a:pt x="2408505" y="2240257"/>
                </a:cubicBezTo>
                <a:cubicBezTo>
                  <a:pt x="2398822" y="2231955"/>
                  <a:pt x="2384243" y="2233074"/>
                  <a:pt x="2375941" y="2242757"/>
                </a:cubicBezTo>
                <a:cubicBezTo>
                  <a:pt x="2367650" y="2252426"/>
                  <a:pt x="2368753" y="2266982"/>
                  <a:pt x="2378407" y="2275292"/>
                </a:cubicBezTo>
                <a:cubicBezTo>
                  <a:pt x="2388030" y="2283663"/>
                  <a:pt x="2402617" y="2282648"/>
                  <a:pt x="2410988" y="2273025"/>
                </a:cubicBezTo>
                <a:cubicBezTo>
                  <a:pt x="2411155" y="2272833"/>
                  <a:pt x="2411319" y="2272638"/>
                  <a:pt x="2411480" y="2272441"/>
                </a:cubicBezTo>
                <a:close/>
                <a:moveTo>
                  <a:pt x="2472398" y="2195841"/>
                </a:moveTo>
                <a:cubicBezTo>
                  <a:pt x="2479989" y="2185526"/>
                  <a:pt x="2477781" y="2171011"/>
                  <a:pt x="2467466" y="2163420"/>
                </a:cubicBezTo>
                <a:cubicBezTo>
                  <a:pt x="2457151" y="2155829"/>
                  <a:pt x="2442636" y="2158037"/>
                  <a:pt x="2435045" y="2168352"/>
                </a:cubicBezTo>
                <a:cubicBezTo>
                  <a:pt x="2427454" y="2178666"/>
                  <a:pt x="2429662" y="2193182"/>
                  <a:pt x="2439977" y="2200773"/>
                </a:cubicBezTo>
                <a:cubicBezTo>
                  <a:pt x="2439982" y="2200776"/>
                  <a:pt x="2439986" y="2200780"/>
                  <a:pt x="2439991" y="2200783"/>
                </a:cubicBezTo>
                <a:cubicBezTo>
                  <a:pt x="2450275" y="2208415"/>
                  <a:pt x="2464799" y="2206266"/>
                  <a:pt x="2472432" y="2195982"/>
                </a:cubicBezTo>
                <a:cubicBezTo>
                  <a:pt x="2472582" y="2195779"/>
                  <a:pt x="2472729" y="2195574"/>
                  <a:pt x="2472874" y="2195366"/>
                </a:cubicBezTo>
                <a:close/>
                <a:moveTo>
                  <a:pt x="2527805" y="2114584"/>
                </a:moveTo>
                <a:cubicBezTo>
                  <a:pt x="2534548" y="2103758"/>
                  <a:pt x="2531238" y="2089515"/>
                  <a:pt x="2520411" y="2082772"/>
                </a:cubicBezTo>
                <a:cubicBezTo>
                  <a:pt x="2509585" y="2076029"/>
                  <a:pt x="2495342" y="2079339"/>
                  <a:pt x="2488600" y="2090166"/>
                </a:cubicBezTo>
                <a:cubicBezTo>
                  <a:pt x="2481886" y="2100945"/>
                  <a:pt x="2485135" y="2115122"/>
                  <a:pt x="2495873" y="2121902"/>
                </a:cubicBezTo>
                <a:cubicBezTo>
                  <a:pt x="2506741" y="2128678"/>
                  <a:pt x="2521043" y="2125360"/>
                  <a:pt x="2527819" y="2114492"/>
                </a:cubicBezTo>
                <a:cubicBezTo>
                  <a:pt x="2527878" y="2114397"/>
                  <a:pt x="2527937" y="2114301"/>
                  <a:pt x="2527995" y="2114204"/>
                </a:cubicBezTo>
                <a:close/>
                <a:moveTo>
                  <a:pt x="2577034" y="2029051"/>
                </a:moveTo>
                <a:cubicBezTo>
                  <a:pt x="2583104" y="2017774"/>
                  <a:pt x="2578883" y="2003711"/>
                  <a:pt x="2567607" y="1997641"/>
                </a:cubicBezTo>
                <a:cubicBezTo>
                  <a:pt x="2556330" y="1991571"/>
                  <a:pt x="2542267" y="1995792"/>
                  <a:pt x="2536197" y="2007069"/>
                </a:cubicBezTo>
                <a:cubicBezTo>
                  <a:pt x="2530126" y="2018345"/>
                  <a:pt x="2534347" y="2032408"/>
                  <a:pt x="2545624" y="2038478"/>
                </a:cubicBezTo>
                <a:cubicBezTo>
                  <a:pt x="2545672" y="2038504"/>
                  <a:pt x="2545719" y="2038529"/>
                  <a:pt x="2545767" y="2038555"/>
                </a:cubicBezTo>
                <a:cubicBezTo>
                  <a:pt x="2556987" y="2044729"/>
                  <a:pt x="2571088" y="2040638"/>
                  <a:pt x="2577262" y="2029417"/>
                </a:cubicBezTo>
                <a:cubicBezTo>
                  <a:pt x="2577346" y="2029264"/>
                  <a:pt x="2577429" y="2029110"/>
                  <a:pt x="2577509" y="2028956"/>
                </a:cubicBezTo>
                <a:close/>
                <a:moveTo>
                  <a:pt x="2619705" y="1940382"/>
                </a:moveTo>
                <a:cubicBezTo>
                  <a:pt x="2624765" y="1928673"/>
                  <a:pt x="2619375" y="1915081"/>
                  <a:pt x="2607667" y="1910022"/>
                </a:cubicBezTo>
                <a:cubicBezTo>
                  <a:pt x="2595959" y="1904962"/>
                  <a:pt x="2582366" y="1910352"/>
                  <a:pt x="2577307" y="1922060"/>
                </a:cubicBezTo>
                <a:cubicBezTo>
                  <a:pt x="2572272" y="1933711"/>
                  <a:pt x="2577583" y="1947241"/>
                  <a:pt x="2589199" y="1952356"/>
                </a:cubicBezTo>
                <a:cubicBezTo>
                  <a:pt x="2600780" y="1957698"/>
                  <a:pt x="2614500" y="1952640"/>
                  <a:pt x="2619842" y="1941058"/>
                </a:cubicBezTo>
                <a:cubicBezTo>
                  <a:pt x="2619960" y="1940803"/>
                  <a:pt x="2620073" y="1940546"/>
                  <a:pt x="2620181" y="1940287"/>
                </a:cubicBezTo>
                <a:close/>
                <a:moveTo>
                  <a:pt x="2655629" y="1848861"/>
                </a:moveTo>
                <a:cubicBezTo>
                  <a:pt x="2659841" y="1836822"/>
                  <a:pt x="2653495" y="1823648"/>
                  <a:pt x="2641456" y="1819437"/>
                </a:cubicBezTo>
                <a:cubicBezTo>
                  <a:pt x="2629416" y="1815226"/>
                  <a:pt x="2616243" y="1821571"/>
                  <a:pt x="2612032" y="1833611"/>
                </a:cubicBezTo>
                <a:cubicBezTo>
                  <a:pt x="2607826" y="1845635"/>
                  <a:pt x="2614150" y="1858795"/>
                  <a:pt x="2626168" y="1863022"/>
                </a:cubicBezTo>
                <a:cubicBezTo>
                  <a:pt x="2638121" y="1867471"/>
                  <a:pt x="2651418" y="1861388"/>
                  <a:pt x="2655867" y="1849434"/>
                </a:cubicBezTo>
                <a:cubicBezTo>
                  <a:pt x="2655949" y="1849213"/>
                  <a:pt x="2656028" y="1848990"/>
                  <a:pt x="2656104" y="1848766"/>
                </a:cubicBezTo>
                <a:close/>
                <a:moveTo>
                  <a:pt x="2684140" y="1754774"/>
                </a:moveTo>
                <a:cubicBezTo>
                  <a:pt x="2687401" y="1742444"/>
                  <a:pt x="2680049" y="1729805"/>
                  <a:pt x="2667718" y="1726544"/>
                </a:cubicBezTo>
                <a:cubicBezTo>
                  <a:pt x="2655387" y="1723283"/>
                  <a:pt x="2642748" y="1730636"/>
                  <a:pt x="2639487" y="1742966"/>
                </a:cubicBezTo>
                <a:cubicBezTo>
                  <a:pt x="2636256" y="1755187"/>
                  <a:pt x="2643450" y="1767735"/>
                  <a:pt x="2655629" y="1771121"/>
                </a:cubicBezTo>
                <a:cubicBezTo>
                  <a:pt x="2667776" y="1775011"/>
                  <a:pt x="2680777" y="1768319"/>
                  <a:pt x="2684667" y="1756172"/>
                </a:cubicBezTo>
                <a:cubicBezTo>
                  <a:pt x="2684825" y="1755679"/>
                  <a:pt x="2684966" y="1755182"/>
                  <a:pt x="2685091" y="1754679"/>
                </a:cubicBezTo>
                <a:close/>
                <a:moveTo>
                  <a:pt x="2706094" y="1658882"/>
                </a:moveTo>
                <a:cubicBezTo>
                  <a:pt x="2708434" y="1646344"/>
                  <a:pt x="2700167" y="1634283"/>
                  <a:pt x="2687629" y="1631943"/>
                </a:cubicBezTo>
                <a:cubicBezTo>
                  <a:pt x="2675091" y="1629603"/>
                  <a:pt x="2663030" y="1637870"/>
                  <a:pt x="2660690" y="1650408"/>
                </a:cubicBezTo>
                <a:cubicBezTo>
                  <a:pt x="2658361" y="1662889"/>
                  <a:pt x="2666543" y="1674909"/>
                  <a:pt x="2679009" y="1677319"/>
                </a:cubicBezTo>
                <a:cubicBezTo>
                  <a:pt x="2691489" y="1680195"/>
                  <a:pt x="2703936" y="1672408"/>
                  <a:pt x="2706812" y="1659928"/>
                </a:cubicBezTo>
                <a:cubicBezTo>
                  <a:pt x="2706899" y="1659550"/>
                  <a:pt x="2706977" y="1659169"/>
                  <a:pt x="2707045" y="1658787"/>
                </a:cubicBezTo>
                <a:close/>
                <a:moveTo>
                  <a:pt x="2720730" y="1561564"/>
                </a:moveTo>
                <a:cubicBezTo>
                  <a:pt x="2722228" y="1548845"/>
                  <a:pt x="2713131" y="1537320"/>
                  <a:pt x="2700412" y="1535822"/>
                </a:cubicBezTo>
                <a:cubicBezTo>
                  <a:pt x="2687693" y="1534325"/>
                  <a:pt x="2676168" y="1543421"/>
                  <a:pt x="2674670" y="1556140"/>
                </a:cubicBezTo>
                <a:cubicBezTo>
                  <a:pt x="2673172" y="1568859"/>
                  <a:pt x="2682269" y="1580384"/>
                  <a:pt x="2694988" y="1581882"/>
                </a:cubicBezTo>
                <a:cubicBezTo>
                  <a:pt x="2695047" y="1581889"/>
                  <a:pt x="2695106" y="1581896"/>
                  <a:pt x="2695165" y="1581902"/>
                </a:cubicBezTo>
                <a:cubicBezTo>
                  <a:pt x="2707768" y="1583860"/>
                  <a:pt x="2719572" y="1575230"/>
                  <a:pt x="2721530" y="1562627"/>
                </a:cubicBezTo>
                <a:cubicBezTo>
                  <a:pt x="2721590" y="1562243"/>
                  <a:pt x="2721640" y="1561856"/>
                  <a:pt x="2721680" y="1561469"/>
                </a:cubicBezTo>
                <a:close/>
                <a:moveTo>
                  <a:pt x="2728047" y="1463391"/>
                </a:moveTo>
                <a:cubicBezTo>
                  <a:pt x="2728511" y="1450645"/>
                  <a:pt x="2718554" y="1439937"/>
                  <a:pt x="2705808" y="1439474"/>
                </a:cubicBezTo>
                <a:cubicBezTo>
                  <a:pt x="2693062" y="1439010"/>
                  <a:pt x="2682353" y="1448968"/>
                  <a:pt x="2681890" y="1461713"/>
                </a:cubicBezTo>
                <a:cubicBezTo>
                  <a:pt x="2681427" y="1474447"/>
                  <a:pt x="2691365" y="1485150"/>
                  <a:pt x="2704098" y="1485630"/>
                </a:cubicBezTo>
                <a:cubicBezTo>
                  <a:pt x="2716813" y="1486638"/>
                  <a:pt x="2727938" y="1477149"/>
                  <a:pt x="2728946" y="1464434"/>
                </a:cubicBezTo>
                <a:cubicBezTo>
                  <a:pt x="2728969" y="1464150"/>
                  <a:pt x="2728986" y="1463866"/>
                  <a:pt x="2728998" y="1463581"/>
                </a:cubicBezTo>
                <a:close/>
                <a:moveTo>
                  <a:pt x="2728047" y="1365028"/>
                </a:moveTo>
                <a:cubicBezTo>
                  <a:pt x="2727567" y="1352283"/>
                  <a:pt x="2716845" y="1342340"/>
                  <a:pt x="2704099" y="1342821"/>
                </a:cubicBezTo>
                <a:cubicBezTo>
                  <a:pt x="2691354" y="1343302"/>
                  <a:pt x="2681412" y="1354024"/>
                  <a:pt x="2681892" y="1366769"/>
                </a:cubicBezTo>
                <a:cubicBezTo>
                  <a:pt x="2682373" y="1379502"/>
                  <a:pt x="2693075" y="1389440"/>
                  <a:pt x="2705809" y="1388977"/>
                </a:cubicBezTo>
                <a:cubicBezTo>
                  <a:pt x="2718563" y="1389041"/>
                  <a:pt x="2728954" y="1378753"/>
                  <a:pt x="2729017" y="1365998"/>
                </a:cubicBezTo>
                <a:cubicBezTo>
                  <a:pt x="2729019" y="1365643"/>
                  <a:pt x="2729012" y="1365288"/>
                  <a:pt x="2728998" y="1364933"/>
                </a:cubicBezTo>
                <a:close/>
                <a:moveTo>
                  <a:pt x="2720730" y="1266855"/>
                </a:moveTo>
                <a:cubicBezTo>
                  <a:pt x="2719330" y="1254125"/>
                  <a:pt x="2707875" y="1244940"/>
                  <a:pt x="2695145" y="1246340"/>
                </a:cubicBezTo>
                <a:cubicBezTo>
                  <a:pt x="2682414" y="1247740"/>
                  <a:pt x="2673230" y="1259195"/>
                  <a:pt x="2674630" y="1271925"/>
                </a:cubicBezTo>
                <a:cubicBezTo>
                  <a:pt x="2676030" y="1284655"/>
                  <a:pt x="2687485" y="1293840"/>
                  <a:pt x="2700215" y="1292440"/>
                </a:cubicBezTo>
                <a:cubicBezTo>
                  <a:pt x="2700274" y="1292434"/>
                  <a:pt x="2700333" y="1292427"/>
                  <a:pt x="2700392" y="1292420"/>
                </a:cubicBezTo>
                <a:cubicBezTo>
                  <a:pt x="2713113" y="1291505"/>
                  <a:pt x="2722685" y="1280451"/>
                  <a:pt x="2721770" y="1267729"/>
                </a:cubicBezTo>
                <a:cubicBezTo>
                  <a:pt x="2721747" y="1267406"/>
                  <a:pt x="2721717" y="1267083"/>
                  <a:pt x="2721680" y="1266760"/>
                </a:cubicBezTo>
                <a:close/>
                <a:moveTo>
                  <a:pt x="2706094" y="1169632"/>
                </a:moveTo>
                <a:cubicBezTo>
                  <a:pt x="2703724" y="1157100"/>
                  <a:pt x="2691643" y="1148862"/>
                  <a:pt x="2679110" y="1151232"/>
                </a:cubicBezTo>
                <a:cubicBezTo>
                  <a:pt x="2666578" y="1153603"/>
                  <a:pt x="2658340" y="1165684"/>
                  <a:pt x="2660711" y="1178216"/>
                </a:cubicBezTo>
                <a:cubicBezTo>
                  <a:pt x="2663078" y="1190733"/>
                  <a:pt x="2675135" y="1198970"/>
                  <a:pt x="2687657" y="1196623"/>
                </a:cubicBezTo>
                <a:cubicBezTo>
                  <a:pt x="2700323" y="1194730"/>
                  <a:pt x="2709057" y="1182928"/>
                  <a:pt x="2707164" y="1170261"/>
                </a:cubicBezTo>
                <a:cubicBezTo>
                  <a:pt x="2707128" y="1170019"/>
                  <a:pt x="2707088" y="1169778"/>
                  <a:pt x="2707044" y="1169537"/>
                </a:cubicBezTo>
                <a:close/>
                <a:moveTo>
                  <a:pt x="2685091" y="1073930"/>
                </a:moveTo>
                <a:cubicBezTo>
                  <a:pt x="2681675" y="1061641"/>
                  <a:pt x="2668944" y="1054449"/>
                  <a:pt x="2656656" y="1057864"/>
                </a:cubicBezTo>
                <a:cubicBezTo>
                  <a:pt x="2644367" y="1061280"/>
                  <a:pt x="2637174" y="1074011"/>
                  <a:pt x="2640590" y="1086299"/>
                </a:cubicBezTo>
                <a:cubicBezTo>
                  <a:pt x="2643975" y="1098479"/>
                  <a:pt x="2656524" y="1105673"/>
                  <a:pt x="2668745" y="1102441"/>
                </a:cubicBezTo>
                <a:cubicBezTo>
                  <a:pt x="2681075" y="1099180"/>
                  <a:pt x="2688428" y="1086541"/>
                  <a:pt x="2685167" y="1074211"/>
                </a:cubicBezTo>
                <a:cubicBezTo>
                  <a:pt x="2685142" y="1074117"/>
                  <a:pt x="2685117" y="1074023"/>
                  <a:pt x="2685091" y="1073930"/>
                </a:cubicBezTo>
                <a:close/>
                <a:moveTo>
                  <a:pt x="2656580" y="979939"/>
                </a:moveTo>
                <a:cubicBezTo>
                  <a:pt x="2652348" y="967907"/>
                  <a:pt x="2639164" y="961584"/>
                  <a:pt x="2627132" y="965815"/>
                </a:cubicBezTo>
                <a:cubicBezTo>
                  <a:pt x="2615100" y="970047"/>
                  <a:pt x="2608777" y="983232"/>
                  <a:pt x="2613009" y="995264"/>
                </a:cubicBezTo>
                <a:cubicBezTo>
                  <a:pt x="2617236" y="1007281"/>
                  <a:pt x="2630395" y="1013606"/>
                  <a:pt x="2642419" y="1009400"/>
                </a:cubicBezTo>
                <a:cubicBezTo>
                  <a:pt x="2654431" y="1004956"/>
                  <a:pt x="2660566" y="991617"/>
                  <a:pt x="2656122" y="979606"/>
                </a:cubicBezTo>
                <a:cubicBezTo>
                  <a:pt x="2656117" y="979590"/>
                  <a:pt x="2656111" y="979574"/>
                  <a:pt x="2656105" y="979558"/>
                </a:cubicBezTo>
                <a:close/>
                <a:moveTo>
                  <a:pt x="2620656" y="888323"/>
                </a:moveTo>
                <a:cubicBezTo>
                  <a:pt x="2615559" y="876631"/>
                  <a:pt x="2601950" y="871284"/>
                  <a:pt x="2590258" y="876380"/>
                </a:cubicBezTo>
                <a:cubicBezTo>
                  <a:pt x="2578566" y="881476"/>
                  <a:pt x="2573219" y="895086"/>
                  <a:pt x="2578315" y="906778"/>
                </a:cubicBezTo>
                <a:cubicBezTo>
                  <a:pt x="2583406" y="918458"/>
                  <a:pt x="2596994" y="923808"/>
                  <a:pt x="2608681" y="918735"/>
                </a:cubicBezTo>
                <a:cubicBezTo>
                  <a:pt x="2620319" y="913516"/>
                  <a:pt x="2625523" y="899851"/>
                  <a:pt x="2620304" y="888213"/>
                </a:cubicBezTo>
                <a:cubicBezTo>
                  <a:pt x="2620263" y="888123"/>
                  <a:pt x="2620222" y="888033"/>
                  <a:pt x="2620181" y="887943"/>
                </a:cubicBezTo>
                <a:close/>
                <a:moveTo>
                  <a:pt x="2577984" y="799653"/>
                </a:moveTo>
                <a:cubicBezTo>
                  <a:pt x="2571993" y="788334"/>
                  <a:pt x="2557960" y="784016"/>
                  <a:pt x="2546641" y="790007"/>
                </a:cubicBezTo>
                <a:cubicBezTo>
                  <a:pt x="2535322" y="795998"/>
                  <a:pt x="2531003" y="810031"/>
                  <a:pt x="2536995" y="821350"/>
                </a:cubicBezTo>
                <a:cubicBezTo>
                  <a:pt x="2542986" y="832669"/>
                  <a:pt x="2557019" y="836988"/>
                  <a:pt x="2568338" y="830997"/>
                </a:cubicBezTo>
                <a:cubicBezTo>
                  <a:pt x="2568386" y="830972"/>
                  <a:pt x="2568433" y="830946"/>
                  <a:pt x="2568481" y="830921"/>
                </a:cubicBezTo>
                <a:cubicBezTo>
                  <a:pt x="2579675" y="824808"/>
                  <a:pt x="2583795" y="810778"/>
                  <a:pt x="2577682" y="799584"/>
                </a:cubicBezTo>
                <a:cubicBezTo>
                  <a:pt x="2577625" y="799480"/>
                  <a:pt x="2577568" y="799376"/>
                  <a:pt x="2577509" y="799273"/>
                </a:cubicBezTo>
                <a:close/>
                <a:moveTo>
                  <a:pt x="2528755" y="714120"/>
                </a:moveTo>
                <a:cubicBezTo>
                  <a:pt x="2521945" y="703336"/>
                  <a:pt x="2507683" y="700113"/>
                  <a:pt x="2496898" y="706923"/>
                </a:cubicBezTo>
                <a:cubicBezTo>
                  <a:pt x="2486114" y="713732"/>
                  <a:pt x="2482891" y="727995"/>
                  <a:pt x="2489701" y="738780"/>
                </a:cubicBezTo>
                <a:cubicBezTo>
                  <a:pt x="2496481" y="749517"/>
                  <a:pt x="2510658" y="752766"/>
                  <a:pt x="2521437" y="746053"/>
                </a:cubicBezTo>
                <a:cubicBezTo>
                  <a:pt x="2532089" y="739037"/>
                  <a:pt x="2535036" y="724714"/>
                  <a:pt x="2528020" y="714063"/>
                </a:cubicBezTo>
                <a:cubicBezTo>
                  <a:pt x="2528011" y="714051"/>
                  <a:pt x="2528003" y="714038"/>
                  <a:pt x="2527995" y="714025"/>
                </a:cubicBezTo>
                <a:close/>
                <a:moveTo>
                  <a:pt x="2473349" y="632864"/>
                </a:moveTo>
                <a:cubicBezTo>
                  <a:pt x="2465799" y="622518"/>
                  <a:pt x="2451293" y="620252"/>
                  <a:pt x="2440947" y="627801"/>
                </a:cubicBezTo>
                <a:cubicBezTo>
                  <a:pt x="2430602" y="635351"/>
                  <a:pt x="2428336" y="649857"/>
                  <a:pt x="2435885" y="660202"/>
                </a:cubicBezTo>
                <a:cubicBezTo>
                  <a:pt x="2443434" y="670548"/>
                  <a:pt x="2457941" y="672814"/>
                  <a:pt x="2468286" y="665265"/>
                </a:cubicBezTo>
                <a:cubicBezTo>
                  <a:pt x="2468326" y="665235"/>
                  <a:pt x="2468367" y="665206"/>
                  <a:pt x="2468407" y="665176"/>
                </a:cubicBezTo>
                <a:cubicBezTo>
                  <a:pt x="2478560" y="657444"/>
                  <a:pt x="2480556" y="642960"/>
                  <a:pt x="2472874" y="632769"/>
                </a:cubicBezTo>
                <a:close/>
                <a:moveTo>
                  <a:pt x="2411955" y="555884"/>
                </a:moveTo>
                <a:cubicBezTo>
                  <a:pt x="2403640" y="546143"/>
                  <a:pt x="2389003" y="544988"/>
                  <a:pt x="2379262" y="553303"/>
                </a:cubicBezTo>
                <a:cubicBezTo>
                  <a:pt x="2369522" y="561617"/>
                  <a:pt x="2368366" y="576254"/>
                  <a:pt x="2376681" y="585995"/>
                </a:cubicBezTo>
                <a:cubicBezTo>
                  <a:pt x="2384996" y="595736"/>
                  <a:pt x="2399633" y="596891"/>
                  <a:pt x="2409373" y="588576"/>
                </a:cubicBezTo>
                <a:cubicBezTo>
                  <a:pt x="2409410" y="588545"/>
                  <a:pt x="2409447" y="588513"/>
                  <a:pt x="2409484" y="588481"/>
                </a:cubicBezTo>
                <a:cubicBezTo>
                  <a:pt x="2419060" y="580057"/>
                  <a:pt x="2419993" y="565464"/>
                  <a:pt x="2411568" y="555888"/>
                </a:cubicBezTo>
                <a:cubicBezTo>
                  <a:pt x="2411538" y="555855"/>
                  <a:pt x="2411509" y="555822"/>
                  <a:pt x="2411480" y="555789"/>
                </a:cubicBezTo>
                <a:close/>
                <a:moveTo>
                  <a:pt x="2345429" y="483751"/>
                </a:moveTo>
                <a:cubicBezTo>
                  <a:pt x="2336401" y="474741"/>
                  <a:pt x="2321779" y="474756"/>
                  <a:pt x="2312769" y="483784"/>
                </a:cubicBezTo>
                <a:cubicBezTo>
                  <a:pt x="2303759" y="492812"/>
                  <a:pt x="2303774" y="507434"/>
                  <a:pt x="2312802" y="516444"/>
                </a:cubicBezTo>
                <a:cubicBezTo>
                  <a:pt x="2321817" y="525440"/>
                  <a:pt x="2336414" y="525440"/>
                  <a:pt x="2345429" y="516444"/>
                </a:cubicBezTo>
                <a:cubicBezTo>
                  <a:pt x="2354249" y="507230"/>
                  <a:pt x="2353930" y="492611"/>
                  <a:pt x="2344717" y="483791"/>
                </a:cubicBezTo>
                <a:cubicBezTo>
                  <a:pt x="2344669" y="483746"/>
                  <a:pt x="2344621" y="483701"/>
                  <a:pt x="2344574" y="483656"/>
                </a:cubicBezTo>
                <a:close/>
                <a:moveTo>
                  <a:pt x="2273296" y="417225"/>
                </a:moveTo>
                <a:cubicBezTo>
                  <a:pt x="2263613" y="408923"/>
                  <a:pt x="2249034" y="410042"/>
                  <a:pt x="2240732" y="419725"/>
                </a:cubicBezTo>
                <a:cubicBezTo>
                  <a:pt x="2232430" y="429407"/>
                  <a:pt x="2233549" y="443987"/>
                  <a:pt x="2243232" y="452289"/>
                </a:cubicBezTo>
                <a:cubicBezTo>
                  <a:pt x="2252901" y="460579"/>
                  <a:pt x="2267458" y="459476"/>
                  <a:pt x="2275767" y="449823"/>
                </a:cubicBezTo>
                <a:cubicBezTo>
                  <a:pt x="2284014" y="440093"/>
                  <a:pt x="2282811" y="425520"/>
                  <a:pt x="2273081" y="417273"/>
                </a:cubicBezTo>
                <a:cubicBezTo>
                  <a:pt x="2272871" y="417095"/>
                  <a:pt x="2272657" y="416920"/>
                  <a:pt x="2272441" y="416750"/>
                </a:cubicBezTo>
                <a:close/>
                <a:moveTo>
                  <a:pt x="2195366" y="355356"/>
                </a:moveTo>
                <a:cubicBezTo>
                  <a:pt x="2185051" y="347765"/>
                  <a:pt x="2170535" y="349973"/>
                  <a:pt x="2162944" y="360288"/>
                </a:cubicBezTo>
                <a:cubicBezTo>
                  <a:pt x="2155353" y="370603"/>
                  <a:pt x="2157561" y="385118"/>
                  <a:pt x="2167876" y="392709"/>
                </a:cubicBezTo>
                <a:cubicBezTo>
                  <a:pt x="2178191" y="400300"/>
                  <a:pt x="2192707" y="398092"/>
                  <a:pt x="2200298" y="387777"/>
                </a:cubicBezTo>
                <a:cubicBezTo>
                  <a:pt x="2200301" y="387773"/>
                  <a:pt x="2200304" y="387768"/>
                  <a:pt x="2200308" y="387763"/>
                </a:cubicBezTo>
                <a:cubicBezTo>
                  <a:pt x="2207887" y="377449"/>
                  <a:pt x="2205675" y="362943"/>
                  <a:pt x="2195366" y="355356"/>
                </a:cubicBezTo>
                <a:close/>
                <a:moveTo>
                  <a:pt x="2114109" y="299949"/>
                </a:moveTo>
                <a:cubicBezTo>
                  <a:pt x="2103283" y="293206"/>
                  <a:pt x="2089040" y="296516"/>
                  <a:pt x="2082297" y="307343"/>
                </a:cubicBezTo>
                <a:cubicBezTo>
                  <a:pt x="2075554" y="318169"/>
                  <a:pt x="2078864" y="332412"/>
                  <a:pt x="2089691" y="339155"/>
                </a:cubicBezTo>
                <a:cubicBezTo>
                  <a:pt x="2100470" y="345868"/>
                  <a:pt x="2114647" y="342619"/>
                  <a:pt x="2121427" y="331882"/>
                </a:cubicBezTo>
                <a:cubicBezTo>
                  <a:pt x="2128228" y="321065"/>
                  <a:pt x="2124998" y="306786"/>
                  <a:pt x="2114204" y="299949"/>
                </a:cubicBezTo>
                <a:close/>
                <a:moveTo>
                  <a:pt x="2028576" y="250720"/>
                </a:moveTo>
                <a:cubicBezTo>
                  <a:pt x="2017299" y="244650"/>
                  <a:pt x="2003236" y="248871"/>
                  <a:pt x="1997166" y="260148"/>
                </a:cubicBezTo>
                <a:cubicBezTo>
                  <a:pt x="1991096" y="271425"/>
                  <a:pt x="1995316" y="285487"/>
                  <a:pt x="2006593" y="291558"/>
                </a:cubicBezTo>
                <a:cubicBezTo>
                  <a:pt x="2017870" y="297628"/>
                  <a:pt x="2031933" y="293407"/>
                  <a:pt x="2038003" y="282130"/>
                </a:cubicBezTo>
                <a:cubicBezTo>
                  <a:pt x="2038029" y="282083"/>
                  <a:pt x="2038054" y="282035"/>
                  <a:pt x="2038079" y="281987"/>
                </a:cubicBezTo>
                <a:cubicBezTo>
                  <a:pt x="2044102" y="270824"/>
                  <a:pt x="2040037" y="256893"/>
                  <a:pt x="2028956" y="250720"/>
                </a:cubicBezTo>
                <a:close/>
                <a:moveTo>
                  <a:pt x="1939906" y="208049"/>
                </a:moveTo>
                <a:cubicBezTo>
                  <a:pt x="1928207" y="202970"/>
                  <a:pt x="1914605" y="208337"/>
                  <a:pt x="1909526" y="220037"/>
                </a:cubicBezTo>
                <a:cubicBezTo>
                  <a:pt x="1904448" y="231737"/>
                  <a:pt x="1909815" y="245338"/>
                  <a:pt x="1921515" y="250417"/>
                </a:cubicBezTo>
                <a:cubicBezTo>
                  <a:pt x="1933202" y="255490"/>
                  <a:pt x="1946790" y="250140"/>
                  <a:pt x="1951881" y="238460"/>
                </a:cubicBezTo>
                <a:cubicBezTo>
                  <a:pt x="1957030" y="226859"/>
                  <a:pt x="1951852" y="213277"/>
                  <a:pt x="1940286" y="208049"/>
                </a:cubicBezTo>
                <a:close/>
                <a:moveTo>
                  <a:pt x="1848386" y="172125"/>
                </a:moveTo>
                <a:cubicBezTo>
                  <a:pt x="1836347" y="167913"/>
                  <a:pt x="1823173" y="174259"/>
                  <a:pt x="1818962" y="186298"/>
                </a:cubicBezTo>
                <a:cubicBezTo>
                  <a:pt x="1814751" y="198338"/>
                  <a:pt x="1821096" y="211511"/>
                  <a:pt x="1833136" y="215722"/>
                </a:cubicBezTo>
                <a:cubicBezTo>
                  <a:pt x="1845160" y="219929"/>
                  <a:pt x="1858320" y="213603"/>
                  <a:pt x="1862546" y="201586"/>
                </a:cubicBezTo>
                <a:cubicBezTo>
                  <a:pt x="1866876" y="189645"/>
                  <a:pt x="1860707" y="176455"/>
                  <a:pt x="1848766" y="172125"/>
                </a:cubicBezTo>
                <a:close/>
                <a:moveTo>
                  <a:pt x="1754299" y="143614"/>
                </a:moveTo>
                <a:cubicBezTo>
                  <a:pt x="1741969" y="140353"/>
                  <a:pt x="1729329" y="147705"/>
                  <a:pt x="1726069" y="160036"/>
                </a:cubicBezTo>
                <a:cubicBezTo>
                  <a:pt x="1722808" y="172367"/>
                  <a:pt x="1730161" y="185006"/>
                  <a:pt x="1742491" y="188267"/>
                </a:cubicBezTo>
                <a:cubicBezTo>
                  <a:pt x="1754712" y="191498"/>
                  <a:pt x="1767260" y="184304"/>
                  <a:pt x="1770645" y="172125"/>
                </a:cubicBezTo>
                <a:cubicBezTo>
                  <a:pt x="1774357" y="159922"/>
                  <a:pt x="1767474" y="147021"/>
                  <a:pt x="1755271" y="143310"/>
                </a:cubicBezTo>
                <a:cubicBezTo>
                  <a:pt x="1755075" y="143250"/>
                  <a:pt x="1754877" y="143193"/>
                  <a:pt x="1754679" y="143138"/>
                </a:cubicBezTo>
                <a:close/>
                <a:moveTo>
                  <a:pt x="1658407" y="121660"/>
                </a:moveTo>
                <a:cubicBezTo>
                  <a:pt x="1645869" y="119320"/>
                  <a:pt x="1633808" y="127587"/>
                  <a:pt x="1631468" y="140125"/>
                </a:cubicBezTo>
                <a:cubicBezTo>
                  <a:pt x="1629128" y="152663"/>
                  <a:pt x="1637395" y="164724"/>
                  <a:pt x="1649933" y="167064"/>
                </a:cubicBezTo>
                <a:cubicBezTo>
                  <a:pt x="1662414" y="169393"/>
                  <a:pt x="1674434" y="161211"/>
                  <a:pt x="1676844" y="148746"/>
                </a:cubicBezTo>
                <a:cubicBezTo>
                  <a:pt x="1679516" y="136220"/>
                  <a:pt x="1671528" y="123901"/>
                  <a:pt x="1659002" y="121230"/>
                </a:cubicBezTo>
                <a:cubicBezTo>
                  <a:pt x="1658931" y="121214"/>
                  <a:pt x="1658859" y="121200"/>
                  <a:pt x="1658787" y="121185"/>
                </a:cubicBezTo>
                <a:close/>
                <a:moveTo>
                  <a:pt x="1561469" y="106549"/>
                </a:moveTo>
                <a:cubicBezTo>
                  <a:pt x="1548797" y="105109"/>
                  <a:pt x="1537356" y="114216"/>
                  <a:pt x="1535916" y="126888"/>
                </a:cubicBezTo>
                <a:cubicBezTo>
                  <a:pt x="1534476" y="139561"/>
                  <a:pt x="1543582" y="151002"/>
                  <a:pt x="1556255" y="152442"/>
                </a:cubicBezTo>
                <a:cubicBezTo>
                  <a:pt x="1568924" y="153881"/>
                  <a:pt x="1580362" y="144782"/>
                  <a:pt x="1581807" y="132114"/>
                </a:cubicBezTo>
                <a:cubicBezTo>
                  <a:pt x="1583254" y="119442"/>
                  <a:pt x="1574153" y="107997"/>
                  <a:pt x="1561481" y="106551"/>
                </a:cubicBezTo>
                <a:cubicBezTo>
                  <a:pt x="1561477" y="106550"/>
                  <a:pt x="1561473" y="106550"/>
                  <a:pt x="1561469" y="106549"/>
                </a:cubicBezTo>
                <a:close/>
                <a:moveTo>
                  <a:pt x="1463581" y="99231"/>
                </a:moveTo>
                <a:cubicBezTo>
                  <a:pt x="1450842" y="98621"/>
                  <a:pt x="1440019" y="108453"/>
                  <a:pt x="1439408" y="121193"/>
                </a:cubicBezTo>
                <a:cubicBezTo>
                  <a:pt x="1438797" y="133933"/>
                  <a:pt x="1448630" y="144756"/>
                  <a:pt x="1461369" y="145366"/>
                </a:cubicBezTo>
                <a:cubicBezTo>
                  <a:pt x="1474048" y="145974"/>
                  <a:pt x="1484841" y="136235"/>
                  <a:pt x="1485535" y="123561"/>
                </a:cubicBezTo>
                <a:cubicBezTo>
                  <a:pt x="1486232" y="110825"/>
                  <a:pt x="1476473" y="99936"/>
                  <a:pt x="1463737" y="99239"/>
                </a:cubicBezTo>
                <a:cubicBezTo>
                  <a:pt x="1463685" y="99237"/>
                  <a:pt x="1463633" y="99234"/>
                  <a:pt x="1463581" y="99231"/>
                </a:cubicBezTo>
                <a:close/>
                <a:moveTo>
                  <a:pt x="1274458" y="23202"/>
                </a:moveTo>
                <a:cubicBezTo>
                  <a:pt x="1275540" y="32535"/>
                  <a:pt x="1268852" y="40978"/>
                  <a:pt x="1259519" y="42060"/>
                </a:cubicBezTo>
                <a:cubicBezTo>
                  <a:pt x="1250186" y="43142"/>
                  <a:pt x="1241743" y="36454"/>
                  <a:pt x="1240661" y="27121"/>
                </a:cubicBezTo>
                <a:cubicBezTo>
                  <a:pt x="1239586" y="17847"/>
                  <a:pt x="1246186" y="9439"/>
                  <a:pt x="1255451" y="8281"/>
                </a:cubicBezTo>
                <a:cubicBezTo>
                  <a:pt x="1264615" y="7321"/>
                  <a:pt x="1272892" y="13792"/>
                  <a:pt x="1274173" y="22917"/>
                </a:cubicBezTo>
                <a:close/>
                <a:moveTo>
                  <a:pt x="1150910" y="24057"/>
                </a:moveTo>
                <a:cubicBezTo>
                  <a:pt x="1141678" y="25802"/>
                  <a:pt x="1135608" y="34700"/>
                  <a:pt x="1137353" y="43932"/>
                </a:cubicBezTo>
                <a:cubicBezTo>
                  <a:pt x="1139097" y="53164"/>
                  <a:pt x="1147995" y="59233"/>
                  <a:pt x="1157227" y="57489"/>
                </a:cubicBezTo>
                <a:cubicBezTo>
                  <a:pt x="1166459" y="55744"/>
                  <a:pt x="1172529" y="46846"/>
                  <a:pt x="1170784" y="37614"/>
                </a:cubicBezTo>
                <a:cubicBezTo>
                  <a:pt x="1170781" y="37594"/>
                  <a:pt x="1170777" y="37573"/>
                  <a:pt x="1170773" y="37552"/>
                </a:cubicBezTo>
                <a:cubicBezTo>
                  <a:pt x="1169228" y="28338"/>
                  <a:pt x="1160506" y="22121"/>
                  <a:pt x="1151292" y="23666"/>
                </a:cubicBezTo>
                <a:cubicBezTo>
                  <a:pt x="1151100" y="23698"/>
                  <a:pt x="1150910" y="23733"/>
                  <a:pt x="1150720" y="23772"/>
                </a:cubicBezTo>
                <a:close/>
                <a:moveTo>
                  <a:pt x="1047510" y="47531"/>
                </a:moveTo>
                <a:cubicBezTo>
                  <a:pt x="1038434" y="49959"/>
                  <a:pt x="1033044" y="59285"/>
                  <a:pt x="1035472" y="68361"/>
                </a:cubicBezTo>
                <a:cubicBezTo>
                  <a:pt x="1037900" y="77437"/>
                  <a:pt x="1047226" y="82827"/>
                  <a:pt x="1056302" y="80399"/>
                </a:cubicBezTo>
                <a:cubicBezTo>
                  <a:pt x="1065378" y="77971"/>
                  <a:pt x="1070768" y="68645"/>
                  <a:pt x="1068340" y="59569"/>
                </a:cubicBezTo>
                <a:cubicBezTo>
                  <a:pt x="1068334" y="59548"/>
                  <a:pt x="1068329" y="59527"/>
                  <a:pt x="1068323" y="59506"/>
                </a:cubicBezTo>
                <a:cubicBezTo>
                  <a:pt x="1065867" y="50464"/>
                  <a:pt x="1056561" y="45110"/>
                  <a:pt x="1047510" y="47531"/>
                </a:cubicBezTo>
                <a:close/>
                <a:moveTo>
                  <a:pt x="946390" y="78608"/>
                </a:moveTo>
                <a:cubicBezTo>
                  <a:pt x="937526" y="81722"/>
                  <a:pt x="932864" y="91432"/>
                  <a:pt x="935977" y="100296"/>
                </a:cubicBezTo>
                <a:cubicBezTo>
                  <a:pt x="939090" y="109160"/>
                  <a:pt x="948800" y="113823"/>
                  <a:pt x="957665" y="110709"/>
                </a:cubicBezTo>
                <a:cubicBezTo>
                  <a:pt x="966529" y="107596"/>
                  <a:pt x="971191" y="97886"/>
                  <a:pt x="968078" y="89022"/>
                </a:cubicBezTo>
                <a:cubicBezTo>
                  <a:pt x="968072" y="89004"/>
                  <a:pt x="968065" y="88986"/>
                  <a:pt x="968059" y="88967"/>
                </a:cubicBezTo>
                <a:cubicBezTo>
                  <a:pt x="965050" y="80178"/>
                  <a:pt x="955486" y="75492"/>
                  <a:pt x="946696" y="78501"/>
                </a:cubicBezTo>
                <a:cubicBezTo>
                  <a:pt x="946594" y="78535"/>
                  <a:pt x="946492" y="78571"/>
                  <a:pt x="946390" y="78608"/>
                </a:cubicBezTo>
                <a:close/>
                <a:moveTo>
                  <a:pt x="847932" y="117288"/>
                </a:moveTo>
                <a:cubicBezTo>
                  <a:pt x="839382" y="121053"/>
                  <a:pt x="835502" y="131037"/>
                  <a:pt x="839267" y="139588"/>
                </a:cubicBezTo>
                <a:cubicBezTo>
                  <a:pt x="843032" y="148138"/>
                  <a:pt x="853016" y="152018"/>
                  <a:pt x="861567" y="148253"/>
                </a:cubicBezTo>
                <a:cubicBezTo>
                  <a:pt x="870087" y="144501"/>
                  <a:pt x="873974" y="134571"/>
                  <a:pt x="870266" y="126032"/>
                </a:cubicBezTo>
                <a:cubicBezTo>
                  <a:pt x="866544" y="117462"/>
                  <a:pt x="856580" y="113532"/>
                  <a:pt x="848011" y="117254"/>
                </a:cubicBezTo>
                <a:cubicBezTo>
                  <a:pt x="847985" y="117265"/>
                  <a:pt x="847958" y="117277"/>
                  <a:pt x="847932" y="117288"/>
                </a:cubicBezTo>
                <a:close/>
                <a:moveTo>
                  <a:pt x="752895" y="163191"/>
                </a:moveTo>
                <a:cubicBezTo>
                  <a:pt x="744577" y="167558"/>
                  <a:pt x="741373" y="177842"/>
                  <a:pt x="745739" y="186160"/>
                </a:cubicBezTo>
                <a:cubicBezTo>
                  <a:pt x="750106" y="194479"/>
                  <a:pt x="760390" y="197683"/>
                  <a:pt x="768709" y="193316"/>
                </a:cubicBezTo>
                <a:cubicBezTo>
                  <a:pt x="777027" y="188950"/>
                  <a:pt x="780231" y="178666"/>
                  <a:pt x="775865" y="170347"/>
                </a:cubicBezTo>
                <a:cubicBezTo>
                  <a:pt x="775843" y="170306"/>
                  <a:pt x="775821" y="170265"/>
                  <a:pt x="775799" y="170224"/>
                </a:cubicBezTo>
                <a:cubicBezTo>
                  <a:pt x="771359" y="161885"/>
                  <a:pt x="760999" y="158724"/>
                  <a:pt x="752660" y="163165"/>
                </a:cubicBezTo>
                <a:cubicBezTo>
                  <a:pt x="752643" y="163174"/>
                  <a:pt x="752627" y="163182"/>
                  <a:pt x="752610" y="163191"/>
                </a:cubicBezTo>
                <a:close/>
                <a:moveTo>
                  <a:pt x="661280" y="216127"/>
                </a:moveTo>
                <a:cubicBezTo>
                  <a:pt x="653219" y="220952"/>
                  <a:pt x="650595" y="231399"/>
                  <a:pt x="655421" y="239461"/>
                </a:cubicBezTo>
                <a:cubicBezTo>
                  <a:pt x="660247" y="247522"/>
                  <a:pt x="670694" y="250145"/>
                  <a:pt x="678755" y="245319"/>
                </a:cubicBezTo>
                <a:cubicBezTo>
                  <a:pt x="686816" y="240494"/>
                  <a:pt x="689439" y="230047"/>
                  <a:pt x="684614" y="221985"/>
                </a:cubicBezTo>
                <a:cubicBezTo>
                  <a:pt x="684505" y="221804"/>
                  <a:pt x="684394" y="221626"/>
                  <a:pt x="684279" y="221449"/>
                </a:cubicBezTo>
                <a:cubicBezTo>
                  <a:pt x="679370" y="213561"/>
                  <a:pt x="668997" y="211146"/>
                  <a:pt x="661109" y="216055"/>
                </a:cubicBezTo>
                <a:cubicBezTo>
                  <a:pt x="661071" y="216079"/>
                  <a:pt x="661033" y="216103"/>
                  <a:pt x="660995" y="216127"/>
                </a:cubicBezTo>
                <a:close/>
                <a:moveTo>
                  <a:pt x="573561" y="275620"/>
                </a:moveTo>
                <a:cubicBezTo>
                  <a:pt x="565988" y="281181"/>
                  <a:pt x="564358" y="291829"/>
                  <a:pt x="569920" y="299401"/>
                </a:cubicBezTo>
                <a:cubicBezTo>
                  <a:pt x="575481" y="306973"/>
                  <a:pt x="586128" y="308603"/>
                  <a:pt x="593701" y="303042"/>
                </a:cubicBezTo>
                <a:cubicBezTo>
                  <a:pt x="601273" y="297480"/>
                  <a:pt x="602903" y="286833"/>
                  <a:pt x="597342" y="279261"/>
                </a:cubicBezTo>
                <a:cubicBezTo>
                  <a:pt x="597334" y="279251"/>
                  <a:pt x="597327" y="279241"/>
                  <a:pt x="597320" y="279231"/>
                </a:cubicBezTo>
                <a:cubicBezTo>
                  <a:pt x="591751" y="271682"/>
                  <a:pt x="581121" y="270067"/>
                  <a:pt x="573561" y="275620"/>
                </a:cubicBezTo>
                <a:close/>
                <a:moveTo>
                  <a:pt x="490783" y="342146"/>
                </a:moveTo>
                <a:cubicBezTo>
                  <a:pt x="483675" y="348289"/>
                  <a:pt x="482892" y="359032"/>
                  <a:pt x="489036" y="366140"/>
                </a:cubicBezTo>
                <a:cubicBezTo>
                  <a:pt x="495179" y="373249"/>
                  <a:pt x="505922" y="374031"/>
                  <a:pt x="513030" y="367888"/>
                </a:cubicBezTo>
                <a:cubicBezTo>
                  <a:pt x="520116" y="361764"/>
                  <a:pt x="520920" y="351065"/>
                  <a:pt x="514828" y="343951"/>
                </a:cubicBezTo>
                <a:cubicBezTo>
                  <a:pt x="508717" y="336815"/>
                  <a:pt x="497977" y="335985"/>
                  <a:pt x="490841" y="342096"/>
                </a:cubicBezTo>
                <a:cubicBezTo>
                  <a:pt x="490822" y="342112"/>
                  <a:pt x="490803" y="342129"/>
                  <a:pt x="490783" y="342146"/>
                </a:cubicBezTo>
                <a:close/>
                <a:moveTo>
                  <a:pt x="413233" y="414089"/>
                </a:moveTo>
                <a:cubicBezTo>
                  <a:pt x="406651" y="420752"/>
                  <a:pt x="406651" y="431470"/>
                  <a:pt x="413233" y="438133"/>
                </a:cubicBezTo>
                <a:cubicBezTo>
                  <a:pt x="419978" y="444746"/>
                  <a:pt x="430807" y="444640"/>
                  <a:pt x="437420" y="437895"/>
                </a:cubicBezTo>
                <a:cubicBezTo>
                  <a:pt x="444034" y="431151"/>
                  <a:pt x="443927" y="420322"/>
                  <a:pt x="437183" y="413709"/>
                </a:cubicBezTo>
                <a:cubicBezTo>
                  <a:pt x="430531" y="407188"/>
                  <a:pt x="419885" y="407188"/>
                  <a:pt x="413233" y="413709"/>
                </a:cubicBezTo>
                <a:close/>
                <a:moveTo>
                  <a:pt x="341290" y="491354"/>
                </a:moveTo>
                <a:cubicBezTo>
                  <a:pt x="335153" y="498467"/>
                  <a:pt x="335945" y="509209"/>
                  <a:pt x="343059" y="515347"/>
                </a:cubicBezTo>
                <a:cubicBezTo>
                  <a:pt x="350172" y="521484"/>
                  <a:pt x="360914" y="520692"/>
                  <a:pt x="367052" y="513579"/>
                </a:cubicBezTo>
                <a:cubicBezTo>
                  <a:pt x="373189" y="506465"/>
                  <a:pt x="372397" y="495723"/>
                  <a:pt x="365283" y="489586"/>
                </a:cubicBezTo>
                <a:cubicBezTo>
                  <a:pt x="365269" y="489573"/>
                  <a:pt x="365254" y="489561"/>
                  <a:pt x="365240" y="489548"/>
                </a:cubicBezTo>
                <a:cubicBezTo>
                  <a:pt x="358122" y="483450"/>
                  <a:pt x="347413" y="484257"/>
                  <a:pt x="341290" y="491354"/>
                </a:cubicBezTo>
                <a:close/>
                <a:moveTo>
                  <a:pt x="275620" y="574131"/>
                </a:moveTo>
                <a:cubicBezTo>
                  <a:pt x="270042" y="581691"/>
                  <a:pt x="271649" y="592342"/>
                  <a:pt x="279210" y="597920"/>
                </a:cubicBezTo>
                <a:cubicBezTo>
                  <a:pt x="286770" y="603497"/>
                  <a:pt x="297421" y="601890"/>
                  <a:pt x="302998" y="594330"/>
                </a:cubicBezTo>
                <a:cubicBezTo>
                  <a:pt x="308576" y="586770"/>
                  <a:pt x="306969" y="576119"/>
                  <a:pt x="299409" y="570541"/>
                </a:cubicBezTo>
                <a:cubicBezTo>
                  <a:pt x="299399" y="570534"/>
                  <a:pt x="299389" y="570527"/>
                  <a:pt x="299379" y="570519"/>
                </a:cubicBezTo>
                <a:cubicBezTo>
                  <a:pt x="291818" y="564966"/>
                  <a:pt x="281189" y="566582"/>
                  <a:pt x="275620" y="574131"/>
                </a:cubicBezTo>
                <a:close/>
                <a:moveTo>
                  <a:pt x="216032" y="661565"/>
                </a:moveTo>
                <a:cubicBezTo>
                  <a:pt x="211146" y="669590"/>
                  <a:pt x="213691" y="680056"/>
                  <a:pt x="221716" y="684942"/>
                </a:cubicBezTo>
                <a:cubicBezTo>
                  <a:pt x="229741" y="689827"/>
                  <a:pt x="240208" y="687282"/>
                  <a:pt x="245093" y="679257"/>
                </a:cubicBezTo>
                <a:cubicBezTo>
                  <a:pt x="249979" y="671232"/>
                  <a:pt x="247434" y="660766"/>
                  <a:pt x="239409" y="655880"/>
                </a:cubicBezTo>
                <a:cubicBezTo>
                  <a:pt x="239346" y="655842"/>
                  <a:pt x="239284" y="655805"/>
                  <a:pt x="239221" y="655768"/>
                </a:cubicBezTo>
                <a:cubicBezTo>
                  <a:pt x="231203" y="650870"/>
                  <a:pt x="220733" y="653400"/>
                  <a:pt x="215836" y="661418"/>
                </a:cubicBezTo>
                <a:cubicBezTo>
                  <a:pt x="215806" y="661467"/>
                  <a:pt x="215776" y="661516"/>
                  <a:pt x="215747" y="661565"/>
                </a:cubicBezTo>
                <a:close/>
                <a:moveTo>
                  <a:pt x="163191" y="753180"/>
                </a:moveTo>
                <a:cubicBezTo>
                  <a:pt x="158757" y="761463"/>
                  <a:pt x="161876" y="771773"/>
                  <a:pt x="170159" y="776207"/>
                </a:cubicBezTo>
                <a:cubicBezTo>
                  <a:pt x="178441" y="780642"/>
                  <a:pt x="188751" y="777523"/>
                  <a:pt x="193186" y="769240"/>
                </a:cubicBezTo>
                <a:cubicBezTo>
                  <a:pt x="197620" y="760957"/>
                  <a:pt x="194501" y="750648"/>
                  <a:pt x="186218" y="746213"/>
                </a:cubicBezTo>
                <a:cubicBezTo>
                  <a:pt x="186177" y="746191"/>
                  <a:pt x="186136" y="746169"/>
                  <a:pt x="186095" y="746148"/>
                </a:cubicBezTo>
                <a:cubicBezTo>
                  <a:pt x="177986" y="741615"/>
                  <a:pt x="167737" y="744514"/>
                  <a:pt x="163204" y="752623"/>
                </a:cubicBezTo>
                <a:cubicBezTo>
                  <a:pt x="163101" y="752807"/>
                  <a:pt x="163002" y="752993"/>
                  <a:pt x="162906" y="753180"/>
                </a:cubicBezTo>
                <a:close/>
                <a:moveTo>
                  <a:pt x="117288" y="848217"/>
                </a:moveTo>
                <a:cubicBezTo>
                  <a:pt x="113567" y="856787"/>
                  <a:pt x="117497" y="866751"/>
                  <a:pt x="126066" y="870472"/>
                </a:cubicBezTo>
                <a:cubicBezTo>
                  <a:pt x="134636" y="874194"/>
                  <a:pt x="144600" y="870264"/>
                  <a:pt x="148321" y="861695"/>
                </a:cubicBezTo>
                <a:cubicBezTo>
                  <a:pt x="152030" y="853156"/>
                  <a:pt x="148142" y="843225"/>
                  <a:pt x="139622" y="839474"/>
                </a:cubicBezTo>
                <a:cubicBezTo>
                  <a:pt x="131036" y="835660"/>
                  <a:pt x="120983" y="839529"/>
                  <a:pt x="117170" y="848115"/>
                </a:cubicBezTo>
                <a:cubicBezTo>
                  <a:pt x="117113" y="848244"/>
                  <a:pt x="117057" y="848373"/>
                  <a:pt x="117003" y="848502"/>
                </a:cubicBezTo>
                <a:close/>
                <a:moveTo>
                  <a:pt x="78323" y="947056"/>
                </a:moveTo>
                <a:cubicBezTo>
                  <a:pt x="75227" y="955926"/>
                  <a:pt x="79907" y="965627"/>
                  <a:pt x="88778" y="968724"/>
                </a:cubicBezTo>
                <a:cubicBezTo>
                  <a:pt x="97648" y="971820"/>
                  <a:pt x="107349" y="967140"/>
                  <a:pt x="110445" y="958269"/>
                </a:cubicBezTo>
                <a:cubicBezTo>
                  <a:pt x="113542" y="949399"/>
                  <a:pt x="108862" y="939698"/>
                  <a:pt x="99992" y="936602"/>
                </a:cubicBezTo>
                <a:cubicBezTo>
                  <a:pt x="91125" y="933561"/>
                  <a:pt x="81462" y="938223"/>
                  <a:pt x="78323" y="947056"/>
                </a:cubicBezTo>
                <a:close/>
                <a:moveTo>
                  <a:pt x="47531" y="1048175"/>
                </a:moveTo>
                <a:cubicBezTo>
                  <a:pt x="45166" y="1057268"/>
                  <a:pt x="50620" y="1066556"/>
                  <a:pt x="59713" y="1068921"/>
                </a:cubicBezTo>
                <a:cubicBezTo>
                  <a:pt x="68805" y="1071286"/>
                  <a:pt x="78094" y="1065832"/>
                  <a:pt x="80459" y="1056740"/>
                </a:cubicBezTo>
                <a:cubicBezTo>
                  <a:pt x="82824" y="1047647"/>
                  <a:pt x="77370" y="1038359"/>
                  <a:pt x="68277" y="1035994"/>
                </a:cubicBezTo>
                <a:cubicBezTo>
                  <a:pt x="68173" y="1035966"/>
                  <a:pt x="68069" y="1035940"/>
                  <a:pt x="67964" y="1035915"/>
                </a:cubicBezTo>
                <a:cubicBezTo>
                  <a:pt x="58951" y="1033752"/>
                  <a:pt x="49865" y="1039204"/>
                  <a:pt x="47531" y="1048175"/>
                </a:cubicBezTo>
                <a:close/>
                <a:moveTo>
                  <a:pt x="23677" y="1151385"/>
                </a:moveTo>
                <a:cubicBezTo>
                  <a:pt x="21949" y="1160620"/>
                  <a:pt x="28035" y="1169507"/>
                  <a:pt x="37270" y="1171235"/>
                </a:cubicBezTo>
                <a:cubicBezTo>
                  <a:pt x="46505" y="1172963"/>
                  <a:pt x="55392" y="1166878"/>
                  <a:pt x="57120" y="1157643"/>
                </a:cubicBezTo>
                <a:cubicBezTo>
                  <a:pt x="58847" y="1148413"/>
                  <a:pt x="52769" y="1139529"/>
                  <a:pt x="43540" y="1137795"/>
                </a:cubicBezTo>
                <a:cubicBezTo>
                  <a:pt x="34368" y="1136018"/>
                  <a:pt x="25491" y="1142013"/>
                  <a:pt x="23715" y="1151185"/>
                </a:cubicBezTo>
                <a:cubicBezTo>
                  <a:pt x="23702" y="1151252"/>
                  <a:pt x="23689" y="1151318"/>
                  <a:pt x="23677" y="1151385"/>
                </a:cubicBezTo>
                <a:close/>
                <a:moveTo>
                  <a:pt x="7901" y="1255926"/>
                </a:moveTo>
                <a:cubicBezTo>
                  <a:pt x="6870" y="1265264"/>
                  <a:pt x="13605" y="1273670"/>
                  <a:pt x="22944" y="1274700"/>
                </a:cubicBezTo>
                <a:cubicBezTo>
                  <a:pt x="32283" y="1275731"/>
                  <a:pt x="40688" y="1268996"/>
                  <a:pt x="41719" y="1259657"/>
                </a:cubicBezTo>
                <a:cubicBezTo>
                  <a:pt x="42739" y="1250410"/>
                  <a:pt x="36141" y="1242057"/>
                  <a:pt x="26908" y="1240910"/>
                </a:cubicBezTo>
                <a:cubicBezTo>
                  <a:pt x="17584" y="1239757"/>
                  <a:pt x="9090" y="1246380"/>
                  <a:pt x="7937" y="1255704"/>
                </a:cubicBezTo>
                <a:cubicBezTo>
                  <a:pt x="7924" y="1255810"/>
                  <a:pt x="7912" y="1255915"/>
                  <a:pt x="7901" y="1256021"/>
                </a:cubicBezTo>
                <a:close/>
                <a:moveTo>
                  <a:pt x="13" y="1361512"/>
                </a:moveTo>
                <a:cubicBezTo>
                  <a:pt x="-349" y="1370900"/>
                  <a:pt x="6968" y="1378804"/>
                  <a:pt x="16357" y="1379166"/>
                </a:cubicBezTo>
                <a:cubicBezTo>
                  <a:pt x="25745" y="1379528"/>
                  <a:pt x="33649" y="1372210"/>
                  <a:pt x="34011" y="1362822"/>
                </a:cubicBezTo>
                <a:cubicBezTo>
                  <a:pt x="34373" y="1353434"/>
                  <a:pt x="27055" y="1345530"/>
                  <a:pt x="17667" y="1345168"/>
                </a:cubicBezTo>
                <a:cubicBezTo>
                  <a:pt x="17643" y="1345167"/>
                  <a:pt x="17619" y="1345166"/>
                  <a:pt x="17595" y="1345165"/>
                </a:cubicBezTo>
                <a:cubicBezTo>
                  <a:pt x="8233" y="1344844"/>
                  <a:pt x="374" y="1352152"/>
                  <a:pt x="13" y="1361512"/>
                </a:cubicBezTo>
                <a:close/>
                <a:moveTo>
                  <a:pt x="13" y="1467383"/>
                </a:moveTo>
                <a:cubicBezTo>
                  <a:pt x="424" y="1476758"/>
                  <a:pt x="8311" y="1484051"/>
                  <a:pt x="17690" y="1483729"/>
                </a:cubicBezTo>
                <a:cubicBezTo>
                  <a:pt x="27085" y="1483362"/>
                  <a:pt x="34403" y="1475448"/>
                  <a:pt x="34036" y="1466052"/>
                </a:cubicBezTo>
                <a:cubicBezTo>
                  <a:pt x="33669" y="1456657"/>
                  <a:pt x="25754" y="1449338"/>
                  <a:pt x="16359" y="1449706"/>
                </a:cubicBezTo>
                <a:cubicBezTo>
                  <a:pt x="6984" y="1450117"/>
                  <a:pt x="-309" y="1458004"/>
                  <a:pt x="13" y="1467383"/>
                </a:cubicBezTo>
                <a:close/>
                <a:moveTo>
                  <a:pt x="7996" y="1572874"/>
                </a:moveTo>
                <a:cubicBezTo>
                  <a:pt x="9161" y="1582197"/>
                  <a:pt x="17663" y="1588810"/>
                  <a:pt x="26985" y="1587645"/>
                </a:cubicBezTo>
                <a:cubicBezTo>
                  <a:pt x="36308" y="1586480"/>
                  <a:pt x="42921" y="1577979"/>
                  <a:pt x="41757" y="1568656"/>
                </a:cubicBezTo>
                <a:cubicBezTo>
                  <a:pt x="40599" y="1559391"/>
                  <a:pt x="32191" y="1552791"/>
                  <a:pt x="22917" y="1553866"/>
                </a:cubicBezTo>
                <a:cubicBezTo>
                  <a:pt x="13584" y="1554949"/>
                  <a:pt x="6896" y="1563392"/>
                  <a:pt x="7978" y="1572724"/>
                </a:cubicBezTo>
                <a:cubicBezTo>
                  <a:pt x="7984" y="1572774"/>
                  <a:pt x="7990" y="1572824"/>
                  <a:pt x="7996" y="1572874"/>
                </a:cubicBezTo>
                <a:close/>
                <a:moveTo>
                  <a:pt x="23772" y="1677414"/>
                </a:moveTo>
                <a:cubicBezTo>
                  <a:pt x="25517" y="1686646"/>
                  <a:pt x="34415" y="1692716"/>
                  <a:pt x="43647" y="1690971"/>
                </a:cubicBezTo>
                <a:cubicBezTo>
                  <a:pt x="52878" y="1689227"/>
                  <a:pt x="58948" y="1680329"/>
                  <a:pt x="57204" y="1671097"/>
                </a:cubicBezTo>
                <a:cubicBezTo>
                  <a:pt x="55459" y="1661865"/>
                  <a:pt x="46561" y="1655795"/>
                  <a:pt x="37329" y="1657540"/>
                </a:cubicBezTo>
                <a:cubicBezTo>
                  <a:pt x="37309" y="1657544"/>
                  <a:pt x="37288" y="1657548"/>
                  <a:pt x="37267" y="1657552"/>
                </a:cubicBezTo>
                <a:cubicBezTo>
                  <a:pt x="28082" y="1659259"/>
                  <a:pt x="22020" y="1668089"/>
                  <a:pt x="23727" y="1677274"/>
                </a:cubicBezTo>
                <a:cubicBezTo>
                  <a:pt x="23741" y="1677353"/>
                  <a:pt x="23756" y="1677431"/>
                  <a:pt x="23772" y="1677509"/>
                </a:cubicBezTo>
                <a:close/>
                <a:moveTo>
                  <a:pt x="47531" y="1780720"/>
                </a:moveTo>
                <a:cubicBezTo>
                  <a:pt x="49959" y="1789796"/>
                  <a:pt x="59285" y="1795185"/>
                  <a:pt x="68361" y="1792757"/>
                </a:cubicBezTo>
                <a:cubicBezTo>
                  <a:pt x="77437" y="1790329"/>
                  <a:pt x="82827" y="1781003"/>
                  <a:pt x="80399" y="1771927"/>
                </a:cubicBezTo>
                <a:cubicBezTo>
                  <a:pt x="77971" y="1762851"/>
                  <a:pt x="68645" y="1757461"/>
                  <a:pt x="59569" y="1759889"/>
                </a:cubicBezTo>
                <a:cubicBezTo>
                  <a:pt x="59548" y="1759895"/>
                  <a:pt x="59527" y="1759901"/>
                  <a:pt x="59506" y="1759906"/>
                </a:cubicBezTo>
                <a:cubicBezTo>
                  <a:pt x="50464" y="1762362"/>
                  <a:pt x="45110" y="1771668"/>
                  <a:pt x="47531" y="1780720"/>
                </a:cubicBezTo>
                <a:close/>
                <a:moveTo>
                  <a:pt x="78608" y="1881744"/>
                </a:moveTo>
                <a:cubicBezTo>
                  <a:pt x="81722" y="1890608"/>
                  <a:pt x="91432" y="1895270"/>
                  <a:pt x="100296" y="1892157"/>
                </a:cubicBezTo>
                <a:cubicBezTo>
                  <a:pt x="109160" y="1889044"/>
                  <a:pt x="113823" y="1879334"/>
                  <a:pt x="110709" y="1870470"/>
                </a:cubicBezTo>
                <a:cubicBezTo>
                  <a:pt x="107596" y="1861605"/>
                  <a:pt x="97886" y="1856943"/>
                  <a:pt x="89022" y="1860056"/>
                </a:cubicBezTo>
                <a:cubicBezTo>
                  <a:pt x="89004" y="1860063"/>
                  <a:pt x="88986" y="1860069"/>
                  <a:pt x="88967" y="1860075"/>
                </a:cubicBezTo>
                <a:cubicBezTo>
                  <a:pt x="80178" y="1863084"/>
                  <a:pt x="75492" y="1872649"/>
                  <a:pt x="78501" y="1881438"/>
                </a:cubicBezTo>
                <a:cubicBezTo>
                  <a:pt x="78535" y="1881540"/>
                  <a:pt x="78571" y="1881642"/>
                  <a:pt x="78608" y="1881744"/>
                </a:cubicBezTo>
                <a:close/>
                <a:moveTo>
                  <a:pt x="117288" y="1980202"/>
                </a:moveTo>
                <a:cubicBezTo>
                  <a:pt x="121053" y="1988753"/>
                  <a:pt x="131037" y="1992632"/>
                  <a:pt x="139588" y="1988867"/>
                </a:cubicBezTo>
                <a:cubicBezTo>
                  <a:pt x="148138" y="1985102"/>
                  <a:pt x="152018" y="1975118"/>
                  <a:pt x="148253" y="1966568"/>
                </a:cubicBezTo>
                <a:cubicBezTo>
                  <a:pt x="144501" y="1958048"/>
                  <a:pt x="134571" y="1954160"/>
                  <a:pt x="126032" y="1957868"/>
                </a:cubicBezTo>
                <a:cubicBezTo>
                  <a:pt x="117454" y="1961571"/>
                  <a:pt x="113501" y="1971526"/>
                  <a:pt x="117203" y="1980104"/>
                </a:cubicBezTo>
                <a:cubicBezTo>
                  <a:pt x="117231" y="1980168"/>
                  <a:pt x="117260" y="1980233"/>
                  <a:pt x="117288" y="1980297"/>
                </a:cubicBezTo>
                <a:close/>
                <a:moveTo>
                  <a:pt x="163191" y="2075239"/>
                </a:moveTo>
                <a:cubicBezTo>
                  <a:pt x="167558" y="2083558"/>
                  <a:pt x="177842" y="2086762"/>
                  <a:pt x="186160" y="2082395"/>
                </a:cubicBezTo>
                <a:cubicBezTo>
                  <a:pt x="194479" y="2078028"/>
                  <a:pt x="197683" y="2067744"/>
                  <a:pt x="193316" y="2059426"/>
                </a:cubicBezTo>
                <a:cubicBezTo>
                  <a:pt x="188950" y="2051107"/>
                  <a:pt x="178666" y="2047903"/>
                  <a:pt x="170347" y="2052270"/>
                </a:cubicBezTo>
                <a:cubicBezTo>
                  <a:pt x="170306" y="2052291"/>
                  <a:pt x="170265" y="2052313"/>
                  <a:pt x="170224" y="2052335"/>
                </a:cubicBezTo>
                <a:cubicBezTo>
                  <a:pt x="161917" y="2056610"/>
                  <a:pt x="158647" y="2066810"/>
                  <a:pt x="162922" y="2075117"/>
                </a:cubicBezTo>
                <a:cubicBezTo>
                  <a:pt x="163009" y="2075286"/>
                  <a:pt x="163099" y="2075453"/>
                  <a:pt x="163191" y="2075619"/>
                </a:cubicBezTo>
                <a:close/>
                <a:moveTo>
                  <a:pt x="216127" y="2166855"/>
                </a:moveTo>
                <a:cubicBezTo>
                  <a:pt x="221103" y="2174824"/>
                  <a:pt x="231598" y="2177250"/>
                  <a:pt x="239567" y="2172273"/>
                </a:cubicBezTo>
                <a:cubicBezTo>
                  <a:pt x="247536" y="2167297"/>
                  <a:pt x="249962" y="2156802"/>
                  <a:pt x="244985" y="2148833"/>
                </a:cubicBezTo>
                <a:cubicBezTo>
                  <a:pt x="240009" y="2140864"/>
                  <a:pt x="229515" y="2138438"/>
                  <a:pt x="221545" y="2143415"/>
                </a:cubicBezTo>
                <a:cubicBezTo>
                  <a:pt x="221513" y="2143435"/>
                  <a:pt x="221481" y="2143455"/>
                  <a:pt x="221449" y="2143475"/>
                </a:cubicBezTo>
                <a:cubicBezTo>
                  <a:pt x="213546" y="2148360"/>
                  <a:pt x="211100" y="2158726"/>
                  <a:pt x="215985" y="2166629"/>
                </a:cubicBezTo>
                <a:cubicBezTo>
                  <a:pt x="216031" y="2166704"/>
                  <a:pt x="216079" y="2166780"/>
                  <a:pt x="216127" y="2166855"/>
                </a:cubicBezTo>
                <a:close/>
                <a:moveTo>
                  <a:pt x="275715" y="2254289"/>
                </a:moveTo>
                <a:cubicBezTo>
                  <a:pt x="281313" y="2261789"/>
                  <a:pt x="291900" y="2263399"/>
                  <a:pt x="299474" y="2257900"/>
                </a:cubicBezTo>
                <a:cubicBezTo>
                  <a:pt x="307291" y="2252687"/>
                  <a:pt x="309402" y="2242125"/>
                  <a:pt x="304189" y="2234309"/>
                </a:cubicBezTo>
                <a:cubicBezTo>
                  <a:pt x="298977" y="2226492"/>
                  <a:pt x="288415" y="2224381"/>
                  <a:pt x="280598" y="2229593"/>
                </a:cubicBezTo>
                <a:cubicBezTo>
                  <a:pt x="280160" y="2229886"/>
                  <a:pt x="279735" y="2230198"/>
                  <a:pt x="279326" y="2230529"/>
                </a:cubicBezTo>
                <a:cubicBezTo>
                  <a:pt x="271656" y="2236046"/>
                  <a:pt x="269910" y="2246735"/>
                  <a:pt x="275427" y="2254405"/>
                </a:cubicBezTo>
                <a:cubicBezTo>
                  <a:pt x="275490" y="2254494"/>
                  <a:pt x="275555" y="2254582"/>
                  <a:pt x="275620" y="2254669"/>
                </a:cubicBezTo>
                <a:close/>
                <a:moveTo>
                  <a:pt x="342241" y="2336971"/>
                </a:moveTo>
                <a:cubicBezTo>
                  <a:pt x="348354" y="2344105"/>
                  <a:pt x="359093" y="2344933"/>
                  <a:pt x="366228" y="2338820"/>
                </a:cubicBezTo>
                <a:cubicBezTo>
                  <a:pt x="373362" y="2332707"/>
                  <a:pt x="374190" y="2321968"/>
                  <a:pt x="368077" y="2314833"/>
                </a:cubicBezTo>
                <a:cubicBezTo>
                  <a:pt x="361964" y="2307699"/>
                  <a:pt x="351225" y="2306871"/>
                  <a:pt x="344090" y="2312984"/>
                </a:cubicBezTo>
                <a:cubicBezTo>
                  <a:pt x="344076" y="2312996"/>
                  <a:pt x="344061" y="2313009"/>
                  <a:pt x="344046" y="2313021"/>
                </a:cubicBezTo>
                <a:cubicBezTo>
                  <a:pt x="336824" y="2318948"/>
                  <a:pt x="335774" y="2329607"/>
                  <a:pt x="341700" y="2336830"/>
                </a:cubicBezTo>
                <a:cubicBezTo>
                  <a:pt x="341845" y="2337006"/>
                  <a:pt x="341994" y="2337180"/>
                  <a:pt x="342146" y="2337351"/>
                </a:cubicBezTo>
                <a:close/>
                <a:moveTo>
                  <a:pt x="414184" y="2414616"/>
                </a:moveTo>
                <a:cubicBezTo>
                  <a:pt x="420847" y="2421198"/>
                  <a:pt x="431565" y="2421198"/>
                  <a:pt x="438228" y="2414616"/>
                </a:cubicBezTo>
                <a:cubicBezTo>
                  <a:pt x="444367" y="2407504"/>
                  <a:pt x="443578" y="2396762"/>
                  <a:pt x="436466" y="2390622"/>
                </a:cubicBezTo>
                <a:cubicBezTo>
                  <a:pt x="430061" y="2385094"/>
                  <a:pt x="420567" y="2385113"/>
                  <a:pt x="414184" y="2390667"/>
                </a:cubicBezTo>
                <a:cubicBezTo>
                  <a:pt x="407336" y="2397175"/>
                  <a:pt x="407061" y="2408003"/>
                  <a:pt x="413569" y="2414851"/>
                </a:cubicBezTo>
                <a:cubicBezTo>
                  <a:pt x="413615" y="2414900"/>
                  <a:pt x="413662" y="2414948"/>
                  <a:pt x="413709" y="2414996"/>
                </a:cubicBezTo>
                <a:close/>
                <a:moveTo>
                  <a:pt x="491829" y="2486559"/>
                </a:moveTo>
                <a:cubicBezTo>
                  <a:pt x="498943" y="2492696"/>
                  <a:pt x="509685" y="2491904"/>
                  <a:pt x="515822" y="2484791"/>
                </a:cubicBezTo>
                <a:cubicBezTo>
                  <a:pt x="521959" y="2477677"/>
                  <a:pt x="521168" y="2466935"/>
                  <a:pt x="514054" y="2460798"/>
                </a:cubicBezTo>
                <a:cubicBezTo>
                  <a:pt x="506940" y="2454661"/>
                  <a:pt x="496198" y="2455452"/>
                  <a:pt x="490061" y="2462566"/>
                </a:cubicBezTo>
                <a:cubicBezTo>
                  <a:pt x="490048" y="2462580"/>
                  <a:pt x="490036" y="2462595"/>
                  <a:pt x="490023" y="2462610"/>
                </a:cubicBezTo>
                <a:cubicBezTo>
                  <a:pt x="483663" y="2469525"/>
                  <a:pt x="484113" y="2480286"/>
                  <a:pt x="491028" y="2486647"/>
                </a:cubicBezTo>
                <a:cubicBezTo>
                  <a:pt x="491135" y="2486746"/>
                  <a:pt x="491244" y="2486843"/>
                  <a:pt x="491354" y="2486939"/>
                </a:cubicBezTo>
                <a:close/>
                <a:moveTo>
                  <a:pt x="574606" y="2552514"/>
                </a:moveTo>
                <a:cubicBezTo>
                  <a:pt x="582166" y="2558092"/>
                  <a:pt x="592817" y="2556485"/>
                  <a:pt x="598395" y="2548925"/>
                </a:cubicBezTo>
                <a:cubicBezTo>
                  <a:pt x="603973" y="2541364"/>
                  <a:pt x="602365" y="2530714"/>
                  <a:pt x="594805" y="2525136"/>
                </a:cubicBezTo>
                <a:cubicBezTo>
                  <a:pt x="587245" y="2519558"/>
                  <a:pt x="576594" y="2521165"/>
                  <a:pt x="571016" y="2528725"/>
                </a:cubicBezTo>
                <a:cubicBezTo>
                  <a:pt x="571009" y="2528735"/>
                  <a:pt x="571002" y="2528745"/>
                  <a:pt x="570995" y="2528755"/>
                </a:cubicBezTo>
                <a:cubicBezTo>
                  <a:pt x="565174" y="2536130"/>
                  <a:pt x="566435" y="2546828"/>
                  <a:pt x="573811" y="2552648"/>
                </a:cubicBezTo>
                <a:cubicBezTo>
                  <a:pt x="573916" y="2552731"/>
                  <a:pt x="574023" y="2552813"/>
                  <a:pt x="574131" y="2552894"/>
                </a:cubicBezTo>
                <a:close/>
                <a:moveTo>
                  <a:pt x="662040" y="2612103"/>
                </a:moveTo>
                <a:cubicBezTo>
                  <a:pt x="670551" y="2616082"/>
                  <a:pt x="680676" y="2612408"/>
                  <a:pt x="684655" y="2603897"/>
                </a:cubicBezTo>
                <a:cubicBezTo>
                  <a:pt x="687936" y="2596880"/>
                  <a:pt x="686062" y="2588533"/>
                  <a:pt x="680097" y="2583592"/>
                </a:cubicBezTo>
                <a:cubicBezTo>
                  <a:pt x="672862" y="2577598"/>
                  <a:pt x="662138" y="2578604"/>
                  <a:pt x="656144" y="2585840"/>
                </a:cubicBezTo>
                <a:cubicBezTo>
                  <a:pt x="650151" y="2593075"/>
                  <a:pt x="651157" y="2603799"/>
                  <a:pt x="658392" y="2609792"/>
                </a:cubicBezTo>
                <a:cubicBezTo>
                  <a:pt x="659505" y="2610714"/>
                  <a:pt x="660731" y="2611490"/>
                  <a:pt x="662040" y="2612102"/>
                </a:cubicBezTo>
                <a:close/>
                <a:moveTo>
                  <a:pt x="753656" y="2664943"/>
                </a:moveTo>
                <a:cubicBezTo>
                  <a:pt x="761938" y="2669378"/>
                  <a:pt x="772248" y="2666258"/>
                  <a:pt x="776683" y="2657976"/>
                </a:cubicBezTo>
                <a:cubicBezTo>
                  <a:pt x="781117" y="2649693"/>
                  <a:pt x="777998" y="2639383"/>
                  <a:pt x="769715" y="2634949"/>
                </a:cubicBezTo>
                <a:cubicBezTo>
                  <a:pt x="761432" y="2630514"/>
                  <a:pt x="751123" y="2633634"/>
                  <a:pt x="746688" y="2641916"/>
                </a:cubicBezTo>
                <a:cubicBezTo>
                  <a:pt x="746666" y="2641957"/>
                  <a:pt x="746644" y="2641998"/>
                  <a:pt x="746623" y="2642039"/>
                </a:cubicBezTo>
                <a:cubicBezTo>
                  <a:pt x="741944" y="2650065"/>
                  <a:pt x="744656" y="2660365"/>
                  <a:pt x="752682" y="2665044"/>
                </a:cubicBezTo>
                <a:cubicBezTo>
                  <a:pt x="752847" y="2665140"/>
                  <a:pt x="753013" y="2665233"/>
                  <a:pt x="753181" y="2665323"/>
                </a:cubicBezTo>
                <a:close/>
                <a:moveTo>
                  <a:pt x="848693" y="2710846"/>
                </a:moveTo>
                <a:cubicBezTo>
                  <a:pt x="857289" y="2714636"/>
                  <a:pt x="867331" y="2710741"/>
                  <a:pt x="871122" y="2702144"/>
                </a:cubicBezTo>
                <a:cubicBezTo>
                  <a:pt x="874913" y="2693548"/>
                  <a:pt x="871017" y="2683506"/>
                  <a:pt x="862420" y="2679715"/>
                </a:cubicBezTo>
                <a:cubicBezTo>
                  <a:pt x="853824" y="2675924"/>
                  <a:pt x="843782" y="2679820"/>
                  <a:pt x="839991" y="2688417"/>
                </a:cubicBezTo>
                <a:cubicBezTo>
                  <a:pt x="839977" y="2688449"/>
                  <a:pt x="839963" y="2688480"/>
                  <a:pt x="839949" y="2688512"/>
                </a:cubicBezTo>
                <a:cubicBezTo>
                  <a:pt x="835997" y="2697036"/>
                  <a:pt x="839703" y="2707149"/>
                  <a:pt x="848227" y="2711101"/>
                </a:cubicBezTo>
                <a:cubicBezTo>
                  <a:pt x="848318" y="2711144"/>
                  <a:pt x="848410" y="2711185"/>
                  <a:pt x="848502" y="2711226"/>
                </a:cubicBezTo>
                <a:close/>
                <a:moveTo>
                  <a:pt x="947246" y="2749526"/>
                </a:moveTo>
                <a:cubicBezTo>
                  <a:pt x="956116" y="2752623"/>
                  <a:pt x="965817" y="2747942"/>
                  <a:pt x="968914" y="2739072"/>
                </a:cubicBezTo>
                <a:cubicBezTo>
                  <a:pt x="972010" y="2730202"/>
                  <a:pt x="967330" y="2720500"/>
                  <a:pt x="958459" y="2717404"/>
                </a:cubicBezTo>
                <a:cubicBezTo>
                  <a:pt x="949589" y="2714307"/>
                  <a:pt x="939888" y="2718988"/>
                  <a:pt x="936792" y="2727858"/>
                </a:cubicBezTo>
                <a:cubicBezTo>
                  <a:pt x="933508" y="2736716"/>
                  <a:pt x="938026" y="2746560"/>
                  <a:pt x="946885" y="2749844"/>
                </a:cubicBezTo>
                <a:cubicBezTo>
                  <a:pt x="946942" y="2749865"/>
                  <a:pt x="946999" y="2749886"/>
                  <a:pt x="947056" y="2749906"/>
                </a:cubicBezTo>
                <a:close/>
                <a:moveTo>
                  <a:pt x="1048365" y="2780698"/>
                </a:moveTo>
                <a:cubicBezTo>
                  <a:pt x="1057432" y="2783161"/>
                  <a:pt x="1066778" y="2777807"/>
                  <a:pt x="1069241" y="2768740"/>
                </a:cubicBezTo>
                <a:cubicBezTo>
                  <a:pt x="1071704" y="2759674"/>
                  <a:pt x="1066350" y="2750327"/>
                  <a:pt x="1057283" y="2747865"/>
                </a:cubicBezTo>
                <a:cubicBezTo>
                  <a:pt x="1048216" y="2745402"/>
                  <a:pt x="1038870" y="2750756"/>
                  <a:pt x="1036407" y="2759822"/>
                </a:cubicBezTo>
                <a:cubicBezTo>
                  <a:pt x="1036402" y="2759843"/>
                  <a:pt x="1036396" y="2759864"/>
                  <a:pt x="1036390" y="2759885"/>
                </a:cubicBezTo>
                <a:cubicBezTo>
                  <a:pt x="1033741" y="2768899"/>
                  <a:pt x="1038900" y="2778354"/>
                  <a:pt x="1047914" y="2781004"/>
                </a:cubicBezTo>
                <a:cubicBezTo>
                  <a:pt x="1048001" y="2781029"/>
                  <a:pt x="1048088" y="2781054"/>
                  <a:pt x="1048175" y="2781079"/>
                </a:cubicBezTo>
                <a:close/>
                <a:moveTo>
                  <a:pt x="1151575" y="2804172"/>
                </a:moveTo>
                <a:cubicBezTo>
                  <a:pt x="1160810" y="2805900"/>
                  <a:pt x="1169697" y="2799814"/>
                  <a:pt x="1171425" y="2790580"/>
                </a:cubicBezTo>
                <a:cubicBezTo>
                  <a:pt x="1173153" y="2781344"/>
                  <a:pt x="1167068" y="2772457"/>
                  <a:pt x="1157833" y="2770729"/>
                </a:cubicBezTo>
                <a:cubicBezTo>
                  <a:pt x="1148603" y="2769002"/>
                  <a:pt x="1139719" y="2775081"/>
                  <a:pt x="1137985" y="2784309"/>
                </a:cubicBezTo>
                <a:cubicBezTo>
                  <a:pt x="1135987" y="2793436"/>
                  <a:pt x="1141766" y="2802454"/>
                  <a:pt x="1150893" y="2804452"/>
                </a:cubicBezTo>
                <a:cubicBezTo>
                  <a:pt x="1151056" y="2804488"/>
                  <a:pt x="1151221" y="2804522"/>
                  <a:pt x="1151385" y="2804552"/>
                </a:cubicBezTo>
                <a:close/>
                <a:moveTo>
                  <a:pt x="1256116" y="2819948"/>
                </a:moveTo>
                <a:cubicBezTo>
                  <a:pt x="1265454" y="2820979"/>
                  <a:pt x="1273860" y="2814244"/>
                  <a:pt x="1274891" y="2804905"/>
                </a:cubicBezTo>
                <a:cubicBezTo>
                  <a:pt x="1275921" y="2795566"/>
                  <a:pt x="1269186" y="2787161"/>
                  <a:pt x="1259847" y="2786130"/>
                </a:cubicBezTo>
                <a:cubicBezTo>
                  <a:pt x="1250600" y="2785110"/>
                  <a:pt x="1242248" y="2791708"/>
                  <a:pt x="1241100" y="2800941"/>
                </a:cubicBezTo>
                <a:cubicBezTo>
                  <a:pt x="1239728" y="2810235"/>
                  <a:pt x="1246151" y="2818882"/>
                  <a:pt x="1255446" y="2820254"/>
                </a:cubicBezTo>
                <a:cubicBezTo>
                  <a:pt x="1255637" y="2820282"/>
                  <a:pt x="1255829" y="2820307"/>
                  <a:pt x="1256021" y="2820329"/>
                </a:cubicBezTo>
                <a:close/>
                <a:moveTo>
                  <a:pt x="1361607" y="2827836"/>
                </a:moveTo>
                <a:cubicBezTo>
                  <a:pt x="1370995" y="2828198"/>
                  <a:pt x="1378899" y="2820881"/>
                  <a:pt x="1379261" y="2811492"/>
                </a:cubicBezTo>
                <a:cubicBezTo>
                  <a:pt x="1379623" y="2802104"/>
                  <a:pt x="1372306" y="2794200"/>
                  <a:pt x="1362917" y="2793838"/>
                </a:cubicBezTo>
                <a:cubicBezTo>
                  <a:pt x="1353529" y="2793476"/>
                  <a:pt x="1345625" y="2800794"/>
                  <a:pt x="1345263" y="2810182"/>
                </a:cubicBezTo>
                <a:cubicBezTo>
                  <a:pt x="1345262" y="2810206"/>
                  <a:pt x="1345261" y="2810230"/>
                  <a:pt x="1345260" y="2810254"/>
                </a:cubicBezTo>
                <a:cubicBezTo>
                  <a:pt x="1344777" y="2819690"/>
                  <a:pt x="1352034" y="2827731"/>
                  <a:pt x="1361469" y="2828214"/>
                </a:cubicBezTo>
                <a:cubicBezTo>
                  <a:pt x="1361483" y="2828215"/>
                  <a:pt x="1361497" y="2828216"/>
                  <a:pt x="1361512" y="2828216"/>
                </a:cubicBezTo>
                <a:close/>
                <a:moveTo>
                  <a:pt x="1467478" y="2827836"/>
                </a:moveTo>
                <a:cubicBezTo>
                  <a:pt x="1476866" y="2827462"/>
                  <a:pt x="1484173" y="2819548"/>
                  <a:pt x="1483798" y="2810160"/>
                </a:cubicBezTo>
                <a:cubicBezTo>
                  <a:pt x="1483424" y="2800773"/>
                  <a:pt x="1475510" y="2793466"/>
                  <a:pt x="1466122" y="2793840"/>
                </a:cubicBezTo>
                <a:cubicBezTo>
                  <a:pt x="1456745" y="2794214"/>
                  <a:pt x="1449442" y="2802112"/>
                  <a:pt x="1449801" y="2811490"/>
                </a:cubicBezTo>
                <a:cubicBezTo>
                  <a:pt x="1450007" y="2820935"/>
                  <a:pt x="1457832" y="2828425"/>
                  <a:pt x="1467277" y="2828219"/>
                </a:cubicBezTo>
                <a:cubicBezTo>
                  <a:pt x="1467312" y="2828218"/>
                  <a:pt x="1467348" y="2828217"/>
                  <a:pt x="1467383" y="2828216"/>
                </a:cubicBezTo>
                <a:close/>
                <a:moveTo>
                  <a:pt x="1572969" y="2819853"/>
                </a:moveTo>
                <a:cubicBezTo>
                  <a:pt x="1582292" y="2818688"/>
                  <a:pt x="1588905" y="2810186"/>
                  <a:pt x="1587740" y="2800864"/>
                </a:cubicBezTo>
                <a:cubicBezTo>
                  <a:pt x="1586575" y="2791541"/>
                  <a:pt x="1578074" y="2784927"/>
                  <a:pt x="1568751" y="2786093"/>
                </a:cubicBezTo>
                <a:cubicBezTo>
                  <a:pt x="1559486" y="2787250"/>
                  <a:pt x="1552886" y="2795658"/>
                  <a:pt x="1553961" y="2804933"/>
                </a:cubicBezTo>
                <a:cubicBezTo>
                  <a:pt x="1554843" y="2814286"/>
                  <a:pt x="1563140" y="2821155"/>
                  <a:pt x="1572494" y="2820274"/>
                </a:cubicBezTo>
                <a:cubicBezTo>
                  <a:pt x="1572620" y="2820262"/>
                  <a:pt x="1572747" y="2820248"/>
                  <a:pt x="1572874" y="2820234"/>
                </a:cubicBezTo>
                <a:close/>
                <a:moveTo>
                  <a:pt x="1677509" y="2804077"/>
                </a:moveTo>
                <a:cubicBezTo>
                  <a:pt x="1686741" y="2802332"/>
                  <a:pt x="1692811" y="2793434"/>
                  <a:pt x="1691066" y="2784202"/>
                </a:cubicBezTo>
                <a:cubicBezTo>
                  <a:pt x="1689322" y="2774970"/>
                  <a:pt x="1680424" y="2768901"/>
                  <a:pt x="1671192" y="2770645"/>
                </a:cubicBezTo>
                <a:cubicBezTo>
                  <a:pt x="1661960" y="2772390"/>
                  <a:pt x="1655890" y="2781288"/>
                  <a:pt x="1657635" y="2790520"/>
                </a:cubicBezTo>
                <a:cubicBezTo>
                  <a:pt x="1657639" y="2790540"/>
                  <a:pt x="1657643" y="2790561"/>
                  <a:pt x="1657647" y="2790582"/>
                </a:cubicBezTo>
                <a:cubicBezTo>
                  <a:pt x="1659161" y="2799801"/>
                  <a:pt x="1667862" y="2806047"/>
                  <a:pt x="1677081" y="2804533"/>
                </a:cubicBezTo>
                <a:cubicBezTo>
                  <a:pt x="1677224" y="2804509"/>
                  <a:pt x="1677367" y="2804484"/>
                  <a:pt x="1677509" y="2804457"/>
                </a:cubicBezTo>
                <a:close/>
                <a:moveTo>
                  <a:pt x="1780720" y="2780508"/>
                </a:moveTo>
                <a:cubicBezTo>
                  <a:pt x="1789796" y="2778080"/>
                  <a:pt x="1795185" y="2768754"/>
                  <a:pt x="1792757" y="2759678"/>
                </a:cubicBezTo>
                <a:cubicBezTo>
                  <a:pt x="1790329" y="2750602"/>
                  <a:pt x="1781003" y="2745213"/>
                  <a:pt x="1771927" y="2747641"/>
                </a:cubicBezTo>
                <a:cubicBezTo>
                  <a:pt x="1762851" y="2750069"/>
                  <a:pt x="1757461" y="2759395"/>
                  <a:pt x="1759889" y="2768471"/>
                </a:cubicBezTo>
                <a:cubicBezTo>
                  <a:pt x="1759895" y="2768492"/>
                  <a:pt x="1759901" y="2768512"/>
                  <a:pt x="1759906" y="2768534"/>
                </a:cubicBezTo>
                <a:cubicBezTo>
                  <a:pt x="1762173" y="2777652"/>
                  <a:pt x="1771401" y="2783206"/>
                  <a:pt x="1780519" y="2780940"/>
                </a:cubicBezTo>
                <a:cubicBezTo>
                  <a:pt x="1780586" y="2780923"/>
                  <a:pt x="1780653" y="2780906"/>
                  <a:pt x="1780720" y="2780889"/>
                </a:cubicBezTo>
                <a:close/>
                <a:moveTo>
                  <a:pt x="1881744" y="2749621"/>
                </a:moveTo>
                <a:cubicBezTo>
                  <a:pt x="1890608" y="2746508"/>
                  <a:pt x="1895270" y="2736798"/>
                  <a:pt x="1892157" y="2727933"/>
                </a:cubicBezTo>
                <a:cubicBezTo>
                  <a:pt x="1889044" y="2719069"/>
                  <a:pt x="1879334" y="2714407"/>
                  <a:pt x="1870470" y="2717520"/>
                </a:cubicBezTo>
                <a:cubicBezTo>
                  <a:pt x="1861605" y="2720633"/>
                  <a:pt x="1856943" y="2730343"/>
                  <a:pt x="1860056" y="2739208"/>
                </a:cubicBezTo>
                <a:cubicBezTo>
                  <a:pt x="1860063" y="2739226"/>
                  <a:pt x="1860069" y="2739244"/>
                  <a:pt x="1860075" y="2739262"/>
                </a:cubicBezTo>
                <a:cubicBezTo>
                  <a:pt x="1863084" y="2748052"/>
                  <a:pt x="1872649" y="2752738"/>
                  <a:pt x="1881438" y="2749729"/>
                </a:cubicBezTo>
                <a:cubicBezTo>
                  <a:pt x="1881540" y="2749694"/>
                  <a:pt x="1881642" y="2749658"/>
                  <a:pt x="1881744" y="2749621"/>
                </a:cubicBezTo>
                <a:close/>
                <a:moveTo>
                  <a:pt x="1980202" y="2710941"/>
                </a:moveTo>
                <a:cubicBezTo>
                  <a:pt x="1988753" y="2707176"/>
                  <a:pt x="1992632" y="2697192"/>
                  <a:pt x="1988867" y="2688642"/>
                </a:cubicBezTo>
                <a:cubicBezTo>
                  <a:pt x="1985102" y="2680091"/>
                  <a:pt x="1975118" y="2676212"/>
                  <a:pt x="1966568" y="2679977"/>
                </a:cubicBezTo>
                <a:cubicBezTo>
                  <a:pt x="1958048" y="2683728"/>
                  <a:pt x="1954160" y="2693659"/>
                  <a:pt x="1957868" y="2702198"/>
                </a:cubicBezTo>
                <a:cubicBezTo>
                  <a:pt x="1961571" y="2710776"/>
                  <a:pt x="1971526" y="2714728"/>
                  <a:pt x="1980104" y="2711026"/>
                </a:cubicBezTo>
                <a:cubicBezTo>
                  <a:pt x="1980168" y="2710998"/>
                  <a:pt x="1980233" y="2710970"/>
                  <a:pt x="1980297" y="2710941"/>
                </a:cubicBezTo>
                <a:close/>
                <a:moveTo>
                  <a:pt x="2075239" y="2665038"/>
                </a:moveTo>
                <a:cubicBezTo>
                  <a:pt x="2083558" y="2660672"/>
                  <a:pt x="2086762" y="2650388"/>
                  <a:pt x="2082395" y="2642069"/>
                </a:cubicBezTo>
                <a:cubicBezTo>
                  <a:pt x="2078028" y="2633750"/>
                  <a:pt x="2067744" y="2630546"/>
                  <a:pt x="2059426" y="2634913"/>
                </a:cubicBezTo>
                <a:cubicBezTo>
                  <a:pt x="2051107" y="2639280"/>
                  <a:pt x="2047903" y="2649563"/>
                  <a:pt x="2052270" y="2657882"/>
                </a:cubicBezTo>
                <a:cubicBezTo>
                  <a:pt x="2052291" y="2657924"/>
                  <a:pt x="2052313" y="2657964"/>
                  <a:pt x="2052335" y="2658006"/>
                </a:cubicBezTo>
                <a:cubicBezTo>
                  <a:pt x="2056610" y="2666313"/>
                  <a:pt x="2066810" y="2669582"/>
                  <a:pt x="2075117" y="2665307"/>
                </a:cubicBezTo>
                <a:cubicBezTo>
                  <a:pt x="2075286" y="2665220"/>
                  <a:pt x="2075453" y="2665131"/>
                  <a:pt x="2075619" y="2665038"/>
                </a:cubicBezTo>
                <a:close/>
                <a:moveTo>
                  <a:pt x="2166855" y="2612103"/>
                </a:moveTo>
                <a:cubicBezTo>
                  <a:pt x="2174824" y="2607126"/>
                  <a:pt x="2177250" y="2596632"/>
                  <a:pt x="2172273" y="2588663"/>
                </a:cubicBezTo>
                <a:cubicBezTo>
                  <a:pt x="2167297" y="2580694"/>
                  <a:pt x="2156802" y="2578267"/>
                  <a:pt x="2148833" y="2583244"/>
                </a:cubicBezTo>
                <a:cubicBezTo>
                  <a:pt x="2140864" y="2588220"/>
                  <a:pt x="2138438" y="2598715"/>
                  <a:pt x="2143415" y="2606684"/>
                </a:cubicBezTo>
                <a:cubicBezTo>
                  <a:pt x="2143435" y="2606716"/>
                  <a:pt x="2143455" y="2606748"/>
                  <a:pt x="2143475" y="2606781"/>
                </a:cubicBezTo>
                <a:cubicBezTo>
                  <a:pt x="2148433" y="2614700"/>
                  <a:pt x="2158871" y="2617100"/>
                  <a:pt x="2166790" y="2612143"/>
                </a:cubicBezTo>
                <a:cubicBezTo>
                  <a:pt x="2166812" y="2612130"/>
                  <a:pt x="2166833" y="2612116"/>
                  <a:pt x="2166855" y="2612103"/>
                </a:cubicBezTo>
                <a:close/>
                <a:moveTo>
                  <a:pt x="2254289" y="2552514"/>
                </a:moveTo>
                <a:cubicBezTo>
                  <a:pt x="2261789" y="2546916"/>
                  <a:pt x="2263399" y="2536329"/>
                  <a:pt x="2257900" y="2528755"/>
                </a:cubicBezTo>
                <a:cubicBezTo>
                  <a:pt x="2251985" y="2521455"/>
                  <a:pt x="2241273" y="2520333"/>
                  <a:pt x="2233973" y="2526247"/>
                </a:cubicBezTo>
                <a:cubicBezTo>
                  <a:pt x="2227148" y="2531777"/>
                  <a:pt x="2225656" y="2541595"/>
                  <a:pt x="2230529" y="2548903"/>
                </a:cubicBezTo>
                <a:cubicBezTo>
                  <a:pt x="2236080" y="2556548"/>
                  <a:pt x="2246777" y="2558247"/>
                  <a:pt x="2254423" y="2552696"/>
                </a:cubicBezTo>
                <a:cubicBezTo>
                  <a:pt x="2254505" y="2552636"/>
                  <a:pt x="2254587" y="2552576"/>
                  <a:pt x="2254669" y="2552514"/>
                </a:cubicBezTo>
                <a:close/>
                <a:moveTo>
                  <a:pt x="2336971" y="2486464"/>
                </a:moveTo>
                <a:cubicBezTo>
                  <a:pt x="2344105" y="2480351"/>
                  <a:pt x="2344933" y="2469611"/>
                  <a:pt x="2338820" y="2462477"/>
                </a:cubicBezTo>
                <a:cubicBezTo>
                  <a:pt x="2332707" y="2455342"/>
                  <a:pt x="2321968" y="2454514"/>
                  <a:pt x="2314833" y="2460627"/>
                </a:cubicBezTo>
                <a:cubicBezTo>
                  <a:pt x="2307699" y="2466740"/>
                  <a:pt x="2306871" y="2477480"/>
                  <a:pt x="2312984" y="2484614"/>
                </a:cubicBezTo>
                <a:cubicBezTo>
                  <a:pt x="2312996" y="2484629"/>
                  <a:pt x="2313009" y="2484643"/>
                  <a:pt x="2313021" y="2484658"/>
                </a:cubicBezTo>
                <a:cubicBezTo>
                  <a:pt x="2318978" y="2491855"/>
                  <a:pt x="2329642" y="2492861"/>
                  <a:pt x="2336839" y="2486905"/>
                </a:cubicBezTo>
                <a:cubicBezTo>
                  <a:pt x="2337013" y="2486761"/>
                  <a:pt x="2337183" y="2486614"/>
                  <a:pt x="2337351" y="2486464"/>
                </a:cubicBezTo>
                <a:close/>
                <a:moveTo>
                  <a:pt x="2414616" y="2414521"/>
                </a:moveTo>
                <a:cubicBezTo>
                  <a:pt x="2421198" y="2407857"/>
                  <a:pt x="2421198" y="2397140"/>
                  <a:pt x="2414616" y="2390476"/>
                </a:cubicBezTo>
                <a:cubicBezTo>
                  <a:pt x="2407504" y="2384337"/>
                  <a:pt x="2396762" y="2385126"/>
                  <a:pt x="2390622" y="2392239"/>
                </a:cubicBezTo>
                <a:cubicBezTo>
                  <a:pt x="2385094" y="2398643"/>
                  <a:pt x="2385113" y="2408138"/>
                  <a:pt x="2390667" y="2414521"/>
                </a:cubicBezTo>
                <a:cubicBezTo>
                  <a:pt x="2397309" y="2421239"/>
                  <a:pt x="2408140" y="2421301"/>
                  <a:pt x="2414859" y="2414658"/>
                </a:cubicBezTo>
                <a:cubicBezTo>
                  <a:pt x="2414905" y="2414613"/>
                  <a:pt x="2414950" y="2414567"/>
                  <a:pt x="2414996" y="2414521"/>
                </a:cubicBezTo>
                <a:close/>
                <a:moveTo>
                  <a:pt x="2486559" y="2336876"/>
                </a:moveTo>
                <a:cubicBezTo>
                  <a:pt x="2492696" y="2329762"/>
                  <a:pt x="2491904" y="2319020"/>
                  <a:pt x="2484791" y="2312883"/>
                </a:cubicBezTo>
                <a:cubicBezTo>
                  <a:pt x="2477677" y="2306745"/>
                  <a:pt x="2466935" y="2307537"/>
                  <a:pt x="2460798" y="2314651"/>
                </a:cubicBezTo>
                <a:cubicBezTo>
                  <a:pt x="2454661" y="2321765"/>
                  <a:pt x="2455452" y="2332507"/>
                  <a:pt x="2462566" y="2338644"/>
                </a:cubicBezTo>
                <a:cubicBezTo>
                  <a:pt x="2462580" y="2338656"/>
                  <a:pt x="2462595" y="2338669"/>
                  <a:pt x="2462610" y="2338681"/>
                </a:cubicBezTo>
                <a:cubicBezTo>
                  <a:pt x="2469639" y="2344915"/>
                  <a:pt x="2480391" y="2344270"/>
                  <a:pt x="2486624" y="2337241"/>
                </a:cubicBezTo>
                <a:cubicBezTo>
                  <a:pt x="2486731" y="2337120"/>
                  <a:pt x="2486836" y="2336999"/>
                  <a:pt x="2486939" y="2336876"/>
                </a:cubicBezTo>
                <a:close/>
                <a:moveTo>
                  <a:pt x="2552514" y="2254098"/>
                </a:moveTo>
                <a:cubicBezTo>
                  <a:pt x="2558429" y="2246799"/>
                  <a:pt x="2557306" y="2236086"/>
                  <a:pt x="2550007" y="2230171"/>
                </a:cubicBezTo>
                <a:cubicBezTo>
                  <a:pt x="2542707" y="2224257"/>
                  <a:pt x="2531994" y="2225379"/>
                  <a:pt x="2526080" y="2232679"/>
                </a:cubicBezTo>
                <a:cubicBezTo>
                  <a:pt x="2525748" y="2233088"/>
                  <a:pt x="2525436" y="2233512"/>
                  <a:pt x="2525144" y="2233950"/>
                </a:cubicBezTo>
                <a:cubicBezTo>
                  <a:pt x="2519931" y="2241767"/>
                  <a:pt x="2522042" y="2252329"/>
                  <a:pt x="2529859" y="2257542"/>
                </a:cubicBezTo>
                <a:cubicBezTo>
                  <a:pt x="2537167" y="2262415"/>
                  <a:pt x="2546984" y="2260923"/>
                  <a:pt x="2552514" y="2254098"/>
                </a:cubicBezTo>
                <a:close/>
                <a:moveTo>
                  <a:pt x="2612103" y="2166664"/>
                </a:moveTo>
                <a:cubicBezTo>
                  <a:pt x="2616082" y="2158153"/>
                  <a:pt x="2612408" y="2148028"/>
                  <a:pt x="2603897" y="2144049"/>
                </a:cubicBezTo>
                <a:cubicBezTo>
                  <a:pt x="2596880" y="2140769"/>
                  <a:pt x="2588533" y="2142642"/>
                  <a:pt x="2583592" y="2148607"/>
                </a:cubicBezTo>
                <a:cubicBezTo>
                  <a:pt x="2577598" y="2155843"/>
                  <a:pt x="2578604" y="2166567"/>
                  <a:pt x="2585840" y="2172560"/>
                </a:cubicBezTo>
                <a:cubicBezTo>
                  <a:pt x="2593075" y="2178554"/>
                  <a:pt x="2603799" y="2177547"/>
                  <a:pt x="2609792" y="2170312"/>
                </a:cubicBezTo>
                <a:cubicBezTo>
                  <a:pt x="2610714" y="2169199"/>
                  <a:pt x="2611490" y="2167974"/>
                  <a:pt x="2612102" y="2166664"/>
                </a:cubicBezTo>
                <a:close/>
                <a:moveTo>
                  <a:pt x="2664943" y="2075049"/>
                </a:moveTo>
                <a:cubicBezTo>
                  <a:pt x="2669378" y="2066766"/>
                  <a:pt x="2666258" y="2056456"/>
                  <a:pt x="2657976" y="2052022"/>
                </a:cubicBezTo>
                <a:cubicBezTo>
                  <a:pt x="2649693" y="2047587"/>
                  <a:pt x="2639383" y="2050707"/>
                  <a:pt x="2634949" y="2058989"/>
                </a:cubicBezTo>
                <a:cubicBezTo>
                  <a:pt x="2630514" y="2067272"/>
                  <a:pt x="2633634" y="2077582"/>
                  <a:pt x="2641916" y="2082016"/>
                </a:cubicBezTo>
                <a:cubicBezTo>
                  <a:pt x="2641957" y="2082038"/>
                  <a:pt x="2641998" y="2082060"/>
                  <a:pt x="2642039" y="2082081"/>
                </a:cubicBezTo>
                <a:cubicBezTo>
                  <a:pt x="2650270" y="2086612"/>
                  <a:pt x="2660615" y="2083612"/>
                  <a:pt x="2665146" y="2075381"/>
                </a:cubicBezTo>
                <a:cubicBezTo>
                  <a:pt x="2665206" y="2075271"/>
                  <a:pt x="2665265" y="2075160"/>
                  <a:pt x="2665324" y="2075049"/>
                </a:cubicBezTo>
                <a:close/>
                <a:moveTo>
                  <a:pt x="2710846" y="1980012"/>
                </a:moveTo>
                <a:cubicBezTo>
                  <a:pt x="2714592" y="1971396"/>
                  <a:pt x="2710645" y="1961374"/>
                  <a:pt x="2702029" y="1957628"/>
                </a:cubicBezTo>
                <a:cubicBezTo>
                  <a:pt x="2693413" y="1953881"/>
                  <a:pt x="2683392" y="1957828"/>
                  <a:pt x="2679645" y="1966444"/>
                </a:cubicBezTo>
                <a:cubicBezTo>
                  <a:pt x="2675898" y="1975060"/>
                  <a:pt x="2679845" y="1985082"/>
                  <a:pt x="2688461" y="1988828"/>
                </a:cubicBezTo>
                <a:cubicBezTo>
                  <a:pt x="2688478" y="1988836"/>
                  <a:pt x="2688495" y="1988843"/>
                  <a:pt x="2688512" y="1988850"/>
                </a:cubicBezTo>
                <a:cubicBezTo>
                  <a:pt x="2697095" y="1992672"/>
                  <a:pt x="2707151" y="1988813"/>
                  <a:pt x="2710973" y="1980230"/>
                </a:cubicBezTo>
                <a:cubicBezTo>
                  <a:pt x="2711061" y="1980033"/>
                  <a:pt x="2711145" y="1979833"/>
                  <a:pt x="2711226" y="1979632"/>
                </a:cubicBezTo>
                <a:close/>
                <a:moveTo>
                  <a:pt x="2749526" y="1881554"/>
                </a:moveTo>
                <a:cubicBezTo>
                  <a:pt x="2752623" y="1872683"/>
                  <a:pt x="2747942" y="1862982"/>
                  <a:pt x="2739072" y="1859886"/>
                </a:cubicBezTo>
                <a:cubicBezTo>
                  <a:pt x="2730202" y="1856789"/>
                  <a:pt x="2720500" y="1861470"/>
                  <a:pt x="2717404" y="1870340"/>
                </a:cubicBezTo>
                <a:cubicBezTo>
                  <a:pt x="2714307" y="1879210"/>
                  <a:pt x="2718988" y="1888911"/>
                  <a:pt x="2727858" y="1892008"/>
                </a:cubicBezTo>
                <a:cubicBezTo>
                  <a:pt x="2736751" y="1895196"/>
                  <a:pt x="2746546" y="1890572"/>
                  <a:pt x="2749734" y="1881678"/>
                </a:cubicBezTo>
                <a:cubicBezTo>
                  <a:pt x="2749794" y="1881511"/>
                  <a:pt x="2749852" y="1881343"/>
                  <a:pt x="2749906" y="1881173"/>
                </a:cubicBezTo>
                <a:close/>
                <a:moveTo>
                  <a:pt x="2780698" y="1780434"/>
                </a:moveTo>
                <a:cubicBezTo>
                  <a:pt x="2783161" y="1771368"/>
                  <a:pt x="2777807" y="1762021"/>
                  <a:pt x="2768740" y="1759559"/>
                </a:cubicBezTo>
                <a:cubicBezTo>
                  <a:pt x="2759674" y="1757096"/>
                  <a:pt x="2750327" y="1762450"/>
                  <a:pt x="2747865" y="1771516"/>
                </a:cubicBezTo>
                <a:cubicBezTo>
                  <a:pt x="2745402" y="1780583"/>
                  <a:pt x="2750756" y="1789930"/>
                  <a:pt x="2759822" y="1792392"/>
                </a:cubicBezTo>
                <a:cubicBezTo>
                  <a:pt x="2759843" y="1792398"/>
                  <a:pt x="2759864" y="1792404"/>
                  <a:pt x="2759885" y="1792409"/>
                </a:cubicBezTo>
                <a:cubicBezTo>
                  <a:pt x="2768921" y="1794983"/>
                  <a:pt x="2778333" y="1789744"/>
                  <a:pt x="2780906" y="1780708"/>
                </a:cubicBezTo>
                <a:cubicBezTo>
                  <a:pt x="2780968" y="1780492"/>
                  <a:pt x="2781025" y="1780273"/>
                  <a:pt x="2781079" y="1780054"/>
                </a:cubicBezTo>
                <a:close/>
                <a:moveTo>
                  <a:pt x="2804172" y="1677224"/>
                </a:moveTo>
                <a:cubicBezTo>
                  <a:pt x="2805900" y="1667989"/>
                  <a:pt x="2799814" y="1659102"/>
                  <a:pt x="2790580" y="1657374"/>
                </a:cubicBezTo>
                <a:cubicBezTo>
                  <a:pt x="2781344" y="1655646"/>
                  <a:pt x="2772457" y="1661732"/>
                  <a:pt x="2770729" y="1670967"/>
                </a:cubicBezTo>
                <a:cubicBezTo>
                  <a:pt x="2769002" y="1680197"/>
                  <a:pt x="2775081" y="1689081"/>
                  <a:pt x="2784309" y="1690815"/>
                </a:cubicBezTo>
                <a:cubicBezTo>
                  <a:pt x="2793447" y="1692761"/>
                  <a:pt x="2802433" y="1686930"/>
                  <a:pt x="2804378" y="1677792"/>
                </a:cubicBezTo>
                <a:cubicBezTo>
                  <a:pt x="2804445" y="1677478"/>
                  <a:pt x="2804503" y="1677162"/>
                  <a:pt x="2804552" y="1676844"/>
                </a:cubicBezTo>
                <a:close/>
                <a:moveTo>
                  <a:pt x="2819948" y="1572684"/>
                </a:moveTo>
                <a:cubicBezTo>
                  <a:pt x="2820979" y="1563345"/>
                  <a:pt x="2814244" y="1554939"/>
                  <a:pt x="2804905" y="1553909"/>
                </a:cubicBezTo>
                <a:cubicBezTo>
                  <a:pt x="2795566" y="1552878"/>
                  <a:pt x="2787161" y="1559614"/>
                  <a:pt x="2786130" y="1568952"/>
                </a:cubicBezTo>
                <a:cubicBezTo>
                  <a:pt x="2785110" y="1578200"/>
                  <a:pt x="2791708" y="1586552"/>
                  <a:pt x="2800941" y="1587700"/>
                </a:cubicBezTo>
                <a:cubicBezTo>
                  <a:pt x="2810300" y="1588994"/>
                  <a:pt x="2818935" y="1582456"/>
                  <a:pt x="2820229" y="1573097"/>
                </a:cubicBezTo>
                <a:cubicBezTo>
                  <a:pt x="2820270" y="1572802"/>
                  <a:pt x="2820303" y="1572505"/>
                  <a:pt x="2820329" y="1572209"/>
                </a:cubicBezTo>
                <a:close/>
                <a:moveTo>
                  <a:pt x="2827836" y="1467193"/>
                </a:moveTo>
                <a:cubicBezTo>
                  <a:pt x="2828198" y="1457805"/>
                  <a:pt x="2820881" y="1449901"/>
                  <a:pt x="2811492" y="1449539"/>
                </a:cubicBezTo>
                <a:cubicBezTo>
                  <a:pt x="2802104" y="1449177"/>
                  <a:pt x="2794200" y="1456494"/>
                  <a:pt x="2793838" y="1465882"/>
                </a:cubicBezTo>
                <a:cubicBezTo>
                  <a:pt x="2793476" y="1475271"/>
                  <a:pt x="2800794" y="1483175"/>
                  <a:pt x="2810182" y="1483537"/>
                </a:cubicBezTo>
                <a:cubicBezTo>
                  <a:pt x="2810206" y="1483537"/>
                  <a:pt x="2810230" y="1483538"/>
                  <a:pt x="2810254" y="1483539"/>
                </a:cubicBezTo>
                <a:cubicBezTo>
                  <a:pt x="2819690" y="1484013"/>
                  <a:pt x="2827723" y="1476747"/>
                  <a:pt x="2828197" y="1467311"/>
                </a:cubicBezTo>
                <a:cubicBezTo>
                  <a:pt x="2828207" y="1467114"/>
                  <a:pt x="2828213" y="1466916"/>
                  <a:pt x="2828216" y="1466718"/>
                </a:cubicBezTo>
                <a:close/>
                <a:moveTo>
                  <a:pt x="2827836" y="1361322"/>
                </a:moveTo>
                <a:cubicBezTo>
                  <a:pt x="2827462" y="1351934"/>
                  <a:pt x="2819548" y="1344627"/>
                  <a:pt x="2810160" y="1345001"/>
                </a:cubicBezTo>
                <a:cubicBezTo>
                  <a:pt x="2800773" y="1345376"/>
                  <a:pt x="2793466" y="1353289"/>
                  <a:pt x="2793840" y="1362677"/>
                </a:cubicBezTo>
                <a:cubicBezTo>
                  <a:pt x="2794214" y="1372055"/>
                  <a:pt x="2802112" y="1379358"/>
                  <a:pt x="2811490" y="1378999"/>
                </a:cubicBezTo>
                <a:cubicBezTo>
                  <a:pt x="2820936" y="1378806"/>
                  <a:pt x="2828437" y="1370993"/>
                  <a:pt x="2828245" y="1361548"/>
                </a:cubicBezTo>
                <a:cubicBezTo>
                  <a:pt x="2828240" y="1361314"/>
                  <a:pt x="2828231" y="1361080"/>
                  <a:pt x="2828216" y="1360847"/>
                </a:cubicBezTo>
                <a:close/>
                <a:moveTo>
                  <a:pt x="2819853" y="1255831"/>
                </a:moveTo>
                <a:cubicBezTo>
                  <a:pt x="2818688" y="1246508"/>
                  <a:pt x="2810186" y="1239895"/>
                  <a:pt x="2800864" y="1241059"/>
                </a:cubicBezTo>
                <a:cubicBezTo>
                  <a:pt x="2791541" y="1242224"/>
                  <a:pt x="2784927" y="1250726"/>
                  <a:pt x="2786093" y="1260049"/>
                </a:cubicBezTo>
                <a:cubicBezTo>
                  <a:pt x="2787250" y="1269313"/>
                  <a:pt x="2795658" y="1275913"/>
                  <a:pt x="2804933" y="1274838"/>
                </a:cubicBezTo>
                <a:cubicBezTo>
                  <a:pt x="2814290" y="1273999"/>
                  <a:pt x="2821195" y="1265732"/>
                  <a:pt x="2820356" y="1256374"/>
                </a:cubicBezTo>
                <a:cubicBezTo>
                  <a:pt x="2820326" y="1256034"/>
                  <a:pt x="2820285" y="1255694"/>
                  <a:pt x="2820234" y="1255355"/>
                </a:cubicBezTo>
                <a:close/>
                <a:moveTo>
                  <a:pt x="2804077" y="1151290"/>
                </a:moveTo>
                <a:cubicBezTo>
                  <a:pt x="2802332" y="1142058"/>
                  <a:pt x="2793434" y="1135989"/>
                  <a:pt x="2784202" y="1137733"/>
                </a:cubicBezTo>
                <a:cubicBezTo>
                  <a:pt x="2774970" y="1139478"/>
                  <a:pt x="2768901" y="1148376"/>
                  <a:pt x="2770645" y="1157608"/>
                </a:cubicBezTo>
                <a:cubicBezTo>
                  <a:pt x="2772390" y="1166839"/>
                  <a:pt x="2781288" y="1172909"/>
                  <a:pt x="2790520" y="1171165"/>
                </a:cubicBezTo>
                <a:cubicBezTo>
                  <a:pt x="2790540" y="1171161"/>
                  <a:pt x="2790561" y="1171157"/>
                  <a:pt x="2790582" y="1171153"/>
                </a:cubicBezTo>
                <a:cubicBezTo>
                  <a:pt x="2799811" y="1169702"/>
                  <a:pt x="2806117" y="1161044"/>
                  <a:pt x="2804666" y="1151815"/>
                </a:cubicBezTo>
                <a:cubicBezTo>
                  <a:pt x="2804609" y="1151447"/>
                  <a:pt x="2804539" y="1151082"/>
                  <a:pt x="2804457" y="1150720"/>
                </a:cubicBezTo>
                <a:close/>
                <a:moveTo>
                  <a:pt x="2780508" y="1048080"/>
                </a:moveTo>
                <a:cubicBezTo>
                  <a:pt x="2778080" y="1039004"/>
                  <a:pt x="2768754" y="1033615"/>
                  <a:pt x="2759678" y="1036042"/>
                </a:cubicBezTo>
                <a:cubicBezTo>
                  <a:pt x="2750602" y="1038470"/>
                  <a:pt x="2745213" y="1047796"/>
                  <a:pt x="2747641" y="1056873"/>
                </a:cubicBezTo>
                <a:cubicBezTo>
                  <a:pt x="2750069" y="1065949"/>
                  <a:pt x="2759395" y="1071338"/>
                  <a:pt x="2768471" y="1068910"/>
                </a:cubicBezTo>
                <a:cubicBezTo>
                  <a:pt x="2768492" y="1068904"/>
                  <a:pt x="2768512" y="1068899"/>
                  <a:pt x="2768534" y="1068893"/>
                </a:cubicBezTo>
                <a:cubicBezTo>
                  <a:pt x="2777672" y="1066709"/>
                  <a:pt x="2783309" y="1057531"/>
                  <a:pt x="2781125" y="1048393"/>
                </a:cubicBezTo>
                <a:cubicBezTo>
                  <a:pt x="2781054" y="1048097"/>
                  <a:pt x="2780975" y="1047802"/>
                  <a:pt x="2780888" y="1047510"/>
                </a:cubicBezTo>
                <a:close/>
                <a:moveTo>
                  <a:pt x="2749241" y="946961"/>
                </a:moveTo>
                <a:cubicBezTo>
                  <a:pt x="2746128" y="938096"/>
                  <a:pt x="2736418" y="933434"/>
                  <a:pt x="2727553" y="936547"/>
                </a:cubicBezTo>
                <a:cubicBezTo>
                  <a:pt x="2718689" y="939661"/>
                  <a:pt x="2714027" y="949370"/>
                  <a:pt x="2717140" y="958235"/>
                </a:cubicBezTo>
                <a:cubicBezTo>
                  <a:pt x="2720253" y="967099"/>
                  <a:pt x="2729963" y="971762"/>
                  <a:pt x="2738828" y="968648"/>
                </a:cubicBezTo>
                <a:cubicBezTo>
                  <a:pt x="2738846" y="968642"/>
                  <a:pt x="2738864" y="968636"/>
                  <a:pt x="2738882" y="968629"/>
                </a:cubicBezTo>
                <a:cubicBezTo>
                  <a:pt x="2747766" y="965913"/>
                  <a:pt x="2752767" y="956510"/>
                  <a:pt x="2750051" y="947625"/>
                </a:cubicBezTo>
                <a:cubicBezTo>
                  <a:pt x="2749924" y="947208"/>
                  <a:pt x="2749780" y="946796"/>
                  <a:pt x="2749621" y="946390"/>
                </a:cubicBezTo>
                <a:close/>
                <a:moveTo>
                  <a:pt x="2710561" y="848502"/>
                </a:moveTo>
                <a:cubicBezTo>
                  <a:pt x="2706796" y="839952"/>
                  <a:pt x="2696812" y="836072"/>
                  <a:pt x="2688261" y="839838"/>
                </a:cubicBezTo>
                <a:cubicBezTo>
                  <a:pt x="2679711" y="843603"/>
                  <a:pt x="2675832" y="853586"/>
                  <a:pt x="2679597" y="862137"/>
                </a:cubicBezTo>
                <a:cubicBezTo>
                  <a:pt x="2683348" y="870657"/>
                  <a:pt x="2693279" y="874545"/>
                  <a:pt x="2701817" y="870836"/>
                </a:cubicBezTo>
                <a:cubicBezTo>
                  <a:pt x="2710510" y="867412"/>
                  <a:pt x="2714780" y="857589"/>
                  <a:pt x="2711356" y="848896"/>
                </a:cubicBezTo>
                <a:cubicBezTo>
                  <a:pt x="2711227" y="848571"/>
                  <a:pt x="2711089" y="848249"/>
                  <a:pt x="2710941" y="847932"/>
                </a:cubicBezTo>
                <a:close/>
                <a:moveTo>
                  <a:pt x="2664658" y="753466"/>
                </a:moveTo>
                <a:cubicBezTo>
                  <a:pt x="2660291" y="745147"/>
                  <a:pt x="2650008" y="741943"/>
                  <a:pt x="2641689" y="746310"/>
                </a:cubicBezTo>
                <a:cubicBezTo>
                  <a:pt x="2633370" y="750676"/>
                  <a:pt x="2630166" y="760960"/>
                  <a:pt x="2634533" y="769279"/>
                </a:cubicBezTo>
                <a:cubicBezTo>
                  <a:pt x="2638900" y="777598"/>
                  <a:pt x="2649183" y="780801"/>
                  <a:pt x="2657502" y="776435"/>
                </a:cubicBezTo>
                <a:cubicBezTo>
                  <a:pt x="2657543" y="776413"/>
                  <a:pt x="2657584" y="776391"/>
                  <a:pt x="2657625" y="776369"/>
                </a:cubicBezTo>
                <a:cubicBezTo>
                  <a:pt x="2666117" y="772228"/>
                  <a:pt x="2669644" y="761987"/>
                  <a:pt x="2665502" y="753495"/>
                </a:cubicBezTo>
                <a:cubicBezTo>
                  <a:pt x="2665356" y="753196"/>
                  <a:pt x="2665202" y="752901"/>
                  <a:pt x="2665038" y="752610"/>
                </a:cubicBezTo>
                <a:close/>
                <a:moveTo>
                  <a:pt x="2611722" y="661850"/>
                </a:moveTo>
                <a:cubicBezTo>
                  <a:pt x="2606746" y="653881"/>
                  <a:pt x="2596252" y="651455"/>
                  <a:pt x="2588282" y="656431"/>
                </a:cubicBezTo>
                <a:cubicBezTo>
                  <a:pt x="2580313" y="661408"/>
                  <a:pt x="2577887" y="671902"/>
                  <a:pt x="2582864" y="679871"/>
                </a:cubicBezTo>
                <a:cubicBezTo>
                  <a:pt x="2587840" y="687840"/>
                  <a:pt x="2598335" y="690266"/>
                  <a:pt x="2606304" y="685290"/>
                </a:cubicBezTo>
                <a:cubicBezTo>
                  <a:pt x="2606336" y="685270"/>
                  <a:pt x="2606368" y="685249"/>
                  <a:pt x="2606400" y="685229"/>
                </a:cubicBezTo>
                <a:cubicBezTo>
                  <a:pt x="2614541" y="680645"/>
                  <a:pt x="2617426" y="670330"/>
                  <a:pt x="2612842" y="662189"/>
                </a:cubicBezTo>
                <a:cubicBezTo>
                  <a:pt x="2612612" y="661781"/>
                  <a:pt x="2612365" y="661382"/>
                  <a:pt x="2612103" y="660995"/>
                </a:cubicBezTo>
                <a:close/>
                <a:moveTo>
                  <a:pt x="2552134" y="574416"/>
                </a:moveTo>
                <a:cubicBezTo>
                  <a:pt x="2546573" y="566844"/>
                  <a:pt x="2535926" y="565214"/>
                  <a:pt x="2528353" y="570775"/>
                </a:cubicBezTo>
                <a:cubicBezTo>
                  <a:pt x="2520781" y="576337"/>
                  <a:pt x="2519151" y="586984"/>
                  <a:pt x="2524712" y="594556"/>
                </a:cubicBezTo>
                <a:cubicBezTo>
                  <a:pt x="2530274" y="602128"/>
                  <a:pt x="2540921" y="603758"/>
                  <a:pt x="2548493" y="598197"/>
                </a:cubicBezTo>
                <a:cubicBezTo>
                  <a:pt x="2548503" y="598190"/>
                  <a:pt x="2548513" y="598182"/>
                  <a:pt x="2548523" y="598175"/>
                </a:cubicBezTo>
                <a:cubicBezTo>
                  <a:pt x="2556343" y="592968"/>
                  <a:pt x="2558462" y="582407"/>
                  <a:pt x="2553254" y="574587"/>
                </a:cubicBezTo>
                <a:cubicBezTo>
                  <a:pt x="2553021" y="574236"/>
                  <a:pt x="2552774" y="573893"/>
                  <a:pt x="2552515" y="573561"/>
                </a:cubicBezTo>
                <a:close/>
                <a:moveTo>
                  <a:pt x="2486084" y="491639"/>
                </a:moveTo>
                <a:cubicBezTo>
                  <a:pt x="2479940" y="484530"/>
                  <a:pt x="2469198" y="483748"/>
                  <a:pt x="2462089" y="489891"/>
                </a:cubicBezTo>
                <a:cubicBezTo>
                  <a:pt x="2454980" y="496034"/>
                  <a:pt x="2454198" y="506777"/>
                  <a:pt x="2460341" y="513886"/>
                </a:cubicBezTo>
                <a:cubicBezTo>
                  <a:pt x="2466465" y="520971"/>
                  <a:pt x="2477165" y="521775"/>
                  <a:pt x="2484278" y="515683"/>
                </a:cubicBezTo>
                <a:cubicBezTo>
                  <a:pt x="2491711" y="509937"/>
                  <a:pt x="2493079" y="499253"/>
                  <a:pt x="2487333" y="491820"/>
                </a:cubicBezTo>
                <a:cubicBezTo>
                  <a:pt x="2487057" y="491463"/>
                  <a:pt x="2486767" y="491117"/>
                  <a:pt x="2486463" y="490783"/>
                </a:cubicBezTo>
                <a:close/>
                <a:moveTo>
                  <a:pt x="2414141" y="414089"/>
                </a:moveTo>
                <a:cubicBezTo>
                  <a:pt x="2407477" y="407506"/>
                  <a:pt x="2396760" y="407506"/>
                  <a:pt x="2390096" y="414089"/>
                </a:cubicBezTo>
                <a:cubicBezTo>
                  <a:pt x="2384775" y="421832"/>
                  <a:pt x="2386738" y="432422"/>
                  <a:pt x="2394481" y="437744"/>
                </a:cubicBezTo>
                <a:cubicBezTo>
                  <a:pt x="2400573" y="441931"/>
                  <a:pt x="2408672" y="441704"/>
                  <a:pt x="2414521" y="437183"/>
                </a:cubicBezTo>
                <a:cubicBezTo>
                  <a:pt x="2421041" y="430531"/>
                  <a:pt x="2421041" y="419885"/>
                  <a:pt x="2414521" y="413233"/>
                </a:cubicBezTo>
                <a:close/>
                <a:moveTo>
                  <a:pt x="2336496" y="342146"/>
                </a:moveTo>
                <a:cubicBezTo>
                  <a:pt x="2329382" y="336009"/>
                  <a:pt x="2318640" y="336800"/>
                  <a:pt x="2312503" y="343914"/>
                </a:cubicBezTo>
                <a:cubicBezTo>
                  <a:pt x="2306365" y="351028"/>
                  <a:pt x="2307157" y="361770"/>
                  <a:pt x="2314271" y="367907"/>
                </a:cubicBezTo>
                <a:cubicBezTo>
                  <a:pt x="2321384" y="374044"/>
                  <a:pt x="2332127" y="373252"/>
                  <a:pt x="2338264" y="366139"/>
                </a:cubicBezTo>
                <a:cubicBezTo>
                  <a:pt x="2338276" y="366124"/>
                  <a:pt x="2338289" y="366110"/>
                  <a:pt x="2338301" y="366095"/>
                </a:cubicBezTo>
                <a:cubicBezTo>
                  <a:pt x="2344783" y="359293"/>
                  <a:pt x="2344523" y="348525"/>
                  <a:pt x="2337721" y="342044"/>
                </a:cubicBezTo>
                <a:cubicBezTo>
                  <a:pt x="2337448" y="341784"/>
                  <a:pt x="2337166" y="341532"/>
                  <a:pt x="2336876" y="341290"/>
                </a:cubicBezTo>
                <a:close/>
                <a:moveTo>
                  <a:pt x="2254098" y="275620"/>
                </a:moveTo>
                <a:cubicBezTo>
                  <a:pt x="2246538" y="270042"/>
                  <a:pt x="2235887" y="271649"/>
                  <a:pt x="2230310" y="279210"/>
                </a:cubicBezTo>
                <a:cubicBezTo>
                  <a:pt x="2224732" y="286770"/>
                  <a:pt x="2226339" y="297421"/>
                  <a:pt x="2233899" y="302998"/>
                </a:cubicBezTo>
                <a:cubicBezTo>
                  <a:pt x="2241460" y="308576"/>
                  <a:pt x="2252110" y="306969"/>
                  <a:pt x="2257688" y="299409"/>
                </a:cubicBezTo>
                <a:cubicBezTo>
                  <a:pt x="2257695" y="299399"/>
                  <a:pt x="2257703" y="299389"/>
                  <a:pt x="2257710" y="299379"/>
                </a:cubicBezTo>
                <a:cubicBezTo>
                  <a:pt x="2263282" y="291880"/>
                  <a:pt x="2261721" y="281284"/>
                  <a:pt x="2254222" y="275711"/>
                </a:cubicBezTo>
                <a:cubicBezTo>
                  <a:pt x="2254181" y="275681"/>
                  <a:pt x="2254140" y="275650"/>
                  <a:pt x="2254098" y="275620"/>
                </a:cubicBezTo>
                <a:close/>
                <a:moveTo>
                  <a:pt x="2166855" y="215747"/>
                </a:moveTo>
                <a:cubicBezTo>
                  <a:pt x="2158881" y="210778"/>
                  <a:pt x="2148389" y="213215"/>
                  <a:pt x="2143420" y="221189"/>
                </a:cubicBezTo>
                <a:cubicBezTo>
                  <a:pt x="2138452" y="229163"/>
                  <a:pt x="2140888" y="239655"/>
                  <a:pt x="2148862" y="244623"/>
                </a:cubicBezTo>
                <a:cubicBezTo>
                  <a:pt x="2156820" y="249582"/>
                  <a:pt x="2167291" y="247166"/>
                  <a:pt x="2172272" y="239221"/>
                </a:cubicBezTo>
                <a:cubicBezTo>
                  <a:pt x="2177262" y="231260"/>
                  <a:pt x="2174854" y="220762"/>
                  <a:pt x="2166894" y="215771"/>
                </a:cubicBezTo>
                <a:cubicBezTo>
                  <a:pt x="2166881" y="215763"/>
                  <a:pt x="2166868" y="215755"/>
                  <a:pt x="2166855" y="215747"/>
                </a:cubicBezTo>
                <a:close/>
                <a:moveTo>
                  <a:pt x="2075239" y="162906"/>
                </a:moveTo>
                <a:cubicBezTo>
                  <a:pt x="2066956" y="158471"/>
                  <a:pt x="2056647" y="161591"/>
                  <a:pt x="2052212" y="169874"/>
                </a:cubicBezTo>
                <a:cubicBezTo>
                  <a:pt x="2047777" y="178156"/>
                  <a:pt x="2050897" y="188466"/>
                  <a:pt x="2059179" y="192901"/>
                </a:cubicBezTo>
                <a:cubicBezTo>
                  <a:pt x="2067462" y="197335"/>
                  <a:pt x="2077772" y="194216"/>
                  <a:pt x="2082206" y="185933"/>
                </a:cubicBezTo>
                <a:cubicBezTo>
                  <a:pt x="2082228" y="185892"/>
                  <a:pt x="2082250" y="185851"/>
                  <a:pt x="2082272" y="185810"/>
                </a:cubicBezTo>
                <a:cubicBezTo>
                  <a:pt x="2086584" y="177489"/>
                  <a:pt x="2083354" y="167248"/>
                  <a:pt x="2075049" y="162906"/>
                </a:cubicBezTo>
                <a:close/>
                <a:moveTo>
                  <a:pt x="1980202" y="117003"/>
                </a:moveTo>
                <a:cubicBezTo>
                  <a:pt x="1971614" y="113326"/>
                  <a:pt x="1961670" y="117307"/>
                  <a:pt x="1957992" y="125895"/>
                </a:cubicBezTo>
                <a:cubicBezTo>
                  <a:pt x="1954315" y="134484"/>
                  <a:pt x="1958296" y="144428"/>
                  <a:pt x="1966884" y="148105"/>
                </a:cubicBezTo>
                <a:cubicBezTo>
                  <a:pt x="1975425" y="151762"/>
                  <a:pt x="1985316" y="147848"/>
                  <a:pt x="1989041" y="139337"/>
                </a:cubicBezTo>
                <a:cubicBezTo>
                  <a:pt x="1992648" y="130662"/>
                  <a:pt x="1988539" y="120705"/>
                  <a:pt x="1979864" y="117098"/>
                </a:cubicBezTo>
                <a:cubicBezTo>
                  <a:pt x="1979787" y="117066"/>
                  <a:pt x="1979710" y="117034"/>
                  <a:pt x="1979632" y="117003"/>
                </a:cubicBezTo>
                <a:close/>
                <a:moveTo>
                  <a:pt x="1881174" y="78323"/>
                </a:moveTo>
                <a:cubicBezTo>
                  <a:pt x="1872303" y="75227"/>
                  <a:pt x="1862602" y="79907"/>
                  <a:pt x="1859506" y="88778"/>
                </a:cubicBezTo>
                <a:cubicBezTo>
                  <a:pt x="1856409" y="97648"/>
                  <a:pt x="1861090" y="107349"/>
                  <a:pt x="1869960" y="110445"/>
                </a:cubicBezTo>
                <a:cubicBezTo>
                  <a:pt x="1878830" y="113542"/>
                  <a:pt x="1888531" y="108862"/>
                  <a:pt x="1891628" y="99992"/>
                </a:cubicBezTo>
                <a:cubicBezTo>
                  <a:pt x="1894668" y="91125"/>
                  <a:pt x="1890006" y="81462"/>
                  <a:pt x="1881173" y="78323"/>
                </a:cubicBezTo>
                <a:close/>
                <a:moveTo>
                  <a:pt x="1780054" y="47531"/>
                </a:moveTo>
                <a:cubicBezTo>
                  <a:pt x="1770988" y="45069"/>
                  <a:pt x="1761641" y="50422"/>
                  <a:pt x="1759178" y="59489"/>
                </a:cubicBezTo>
                <a:cubicBezTo>
                  <a:pt x="1756716" y="68556"/>
                  <a:pt x="1762069" y="77902"/>
                  <a:pt x="1771136" y="80365"/>
                </a:cubicBezTo>
                <a:cubicBezTo>
                  <a:pt x="1780203" y="82828"/>
                  <a:pt x="1789549" y="77474"/>
                  <a:pt x="1792012" y="68407"/>
                </a:cubicBezTo>
                <a:cubicBezTo>
                  <a:pt x="1792018" y="68386"/>
                  <a:pt x="1792023" y="68365"/>
                  <a:pt x="1792029" y="68344"/>
                </a:cubicBezTo>
                <a:cubicBezTo>
                  <a:pt x="1794451" y="59293"/>
                  <a:pt x="1789097" y="49987"/>
                  <a:pt x="1780054" y="47531"/>
                </a:cubicBezTo>
                <a:close/>
                <a:moveTo>
                  <a:pt x="1676844" y="23677"/>
                </a:moveTo>
                <a:cubicBezTo>
                  <a:pt x="1667609" y="21949"/>
                  <a:pt x="1658722" y="28035"/>
                  <a:pt x="1656994" y="37270"/>
                </a:cubicBezTo>
                <a:cubicBezTo>
                  <a:pt x="1655266" y="46505"/>
                  <a:pt x="1661352" y="55392"/>
                  <a:pt x="1670587" y="57120"/>
                </a:cubicBezTo>
                <a:cubicBezTo>
                  <a:pt x="1679817" y="58847"/>
                  <a:pt x="1688701" y="52769"/>
                  <a:pt x="1690435" y="43540"/>
                </a:cubicBezTo>
                <a:cubicBezTo>
                  <a:pt x="1692212" y="34368"/>
                  <a:pt x="1686217" y="25491"/>
                  <a:pt x="1677044" y="23715"/>
                </a:cubicBezTo>
                <a:cubicBezTo>
                  <a:pt x="1676978" y="23702"/>
                  <a:pt x="1676911" y="23689"/>
                  <a:pt x="1676844" y="23677"/>
                </a:cubicBezTo>
                <a:close/>
                <a:moveTo>
                  <a:pt x="1572304" y="7901"/>
                </a:moveTo>
                <a:cubicBezTo>
                  <a:pt x="1562965" y="6870"/>
                  <a:pt x="1554559" y="13605"/>
                  <a:pt x="1553529" y="22944"/>
                </a:cubicBezTo>
                <a:cubicBezTo>
                  <a:pt x="1552498" y="32283"/>
                  <a:pt x="1559233" y="40688"/>
                  <a:pt x="1568572" y="41719"/>
                </a:cubicBezTo>
                <a:cubicBezTo>
                  <a:pt x="1577820" y="42739"/>
                  <a:pt x="1586172" y="36141"/>
                  <a:pt x="1587319" y="26908"/>
                </a:cubicBezTo>
                <a:cubicBezTo>
                  <a:pt x="1588426" y="17526"/>
                  <a:pt x="1581717" y="9022"/>
                  <a:pt x="1572335" y="7915"/>
                </a:cubicBezTo>
                <a:cubicBezTo>
                  <a:pt x="1572293" y="7910"/>
                  <a:pt x="1572251" y="7906"/>
                  <a:pt x="1572209" y="7901"/>
                </a:cubicBezTo>
                <a:close/>
                <a:moveTo>
                  <a:pt x="1466718" y="13"/>
                </a:moveTo>
                <a:cubicBezTo>
                  <a:pt x="1457329" y="-349"/>
                  <a:pt x="1449425" y="6968"/>
                  <a:pt x="1449063" y="16357"/>
                </a:cubicBezTo>
                <a:cubicBezTo>
                  <a:pt x="1448701" y="25745"/>
                  <a:pt x="1456019" y="33649"/>
                  <a:pt x="1465407" y="34011"/>
                </a:cubicBezTo>
                <a:cubicBezTo>
                  <a:pt x="1474795" y="34373"/>
                  <a:pt x="1482699" y="27055"/>
                  <a:pt x="1483061" y="17667"/>
                </a:cubicBezTo>
                <a:cubicBezTo>
                  <a:pt x="1483062" y="17643"/>
                  <a:pt x="1483063" y="17619"/>
                  <a:pt x="1483064" y="17595"/>
                </a:cubicBezTo>
                <a:cubicBezTo>
                  <a:pt x="1483385" y="8233"/>
                  <a:pt x="1476078" y="374"/>
                  <a:pt x="1466718" y="13"/>
                </a:cubicBezTo>
                <a:close/>
                <a:moveTo>
                  <a:pt x="1360847" y="13"/>
                </a:moveTo>
                <a:cubicBezTo>
                  <a:pt x="1351472" y="424"/>
                  <a:pt x="1344178" y="8311"/>
                  <a:pt x="1344500" y="17690"/>
                </a:cubicBezTo>
                <a:cubicBezTo>
                  <a:pt x="1344868" y="27085"/>
                  <a:pt x="1352782" y="34403"/>
                  <a:pt x="1362177" y="34036"/>
                </a:cubicBezTo>
                <a:cubicBezTo>
                  <a:pt x="1371572" y="33669"/>
                  <a:pt x="1378891" y="25754"/>
                  <a:pt x="1378523" y="16359"/>
                </a:cubicBezTo>
                <a:cubicBezTo>
                  <a:pt x="1378112" y="6984"/>
                  <a:pt x="1370225" y="-309"/>
                  <a:pt x="1360847" y="13"/>
                </a:cubicBezTo>
                <a:close/>
                <a:moveTo>
                  <a:pt x="1333761" y="63593"/>
                </a:moveTo>
                <a:cubicBezTo>
                  <a:pt x="1334833" y="75143"/>
                  <a:pt x="1326339" y="85375"/>
                  <a:pt x="1314789" y="86447"/>
                </a:cubicBezTo>
                <a:cubicBezTo>
                  <a:pt x="1303238" y="87519"/>
                  <a:pt x="1293006" y="79025"/>
                  <a:pt x="1291934" y="67475"/>
                </a:cubicBezTo>
                <a:cubicBezTo>
                  <a:pt x="1290862" y="55925"/>
                  <a:pt x="1299356" y="45692"/>
                  <a:pt x="1310907" y="44620"/>
                </a:cubicBezTo>
                <a:cubicBezTo>
                  <a:pt x="1311048" y="44607"/>
                  <a:pt x="1311190" y="44595"/>
                  <a:pt x="1311332" y="44585"/>
                </a:cubicBezTo>
                <a:cubicBezTo>
                  <a:pt x="1322753" y="43708"/>
                  <a:pt x="1332753" y="52183"/>
                  <a:pt x="1333761" y="63593"/>
                </a:cubicBezTo>
                <a:close/>
                <a:moveTo>
                  <a:pt x="1209263" y="55800"/>
                </a:moveTo>
                <a:cubicBezTo>
                  <a:pt x="1197849" y="57553"/>
                  <a:pt x="1190018" y="68227"/>
                  <a:pt x="1191772" y="79640"/>
                </a:cubicBezTo>
                <a:cubicBezTo>
                  <a:pt x="1193525" y="91053"/>
                  <a:pt x="1204199" y="98884"/>
                  <a:pt x="1215612" y="97131"/>
                </a:cubicBezTo>
                <a:cubicBezTo>
                  <a:pt x="1226990" y="95383"/>
                  <a:pt x="1234815" y="84767"/>
                  <a:pt x="1233117" y="73381"/>
                </a:cubicBezTo>
                <a:cubicBezTo>
                  <a:pt x="1231414" y="61960"/>
                  <a:pt x="1220775" y="54083"/>
                  <a:pt x="1209354" y="55786"/>
                </a:cubicBezTo>
                <a:cubicBezTo>
                  <a:pt x="1209323" y="55790"/>
                  <a:pt x="1209293" y="55795"/>
                  <a:pt x="1209263" y="55800"/>
                </a:cubicBezTo>
                <a:close/>
                <a:moveTo>
                  <a:pt x="1108238" y="74807"/>
                </a:moveTo>
                <a:cubicBezTo>
                  <a:pt x="1096934" y="77409"/>
                  <a:pt x="1089880" y="88683"/>
                  <a:pt x="1092483" y="99987"/>
                </a:cubicBezTo>
                <a:cubicBezTo>
                  <a:pt x="1095086" y="111291"/>
                  <a:pt x="1106359" y="118345"/>
                  <a:pt x="1117663" y="115742"/>
                </a:cubicBezTo>
                <a:cubicBezTo>
                  <a:pt x="1128959" y="113142"/>
                  <a:pt x="1136012" y="101882"/>
                  <a:pt x="1133423" y="90583"/>
                </a:cubicBezTo>
                <a:cubicBezTo>
                  <a:pt x="1130845" y="79327"/>
                  <a:pt x="1119631" y="72292"/>
                  <a:pt x="1108375" y="74870"/>
                </a:cubicBezTo>
                <a:cubicBezTo>
                  <a:pt x="1108330" y="74881"/>
                  <a:pt x="1108284" y="74891"/>
                  <a:pt x="1108238" y="74902"/>
                </a:cubicBezTo>
                <a:close/>
                <a:moveTo>
                  <a:pt x="1009020" y="101417"/>
                </a:moveTo>
                <a:cubicBezTo>
                  <a:pt x="998001" y="104871"/>
                  <a:pt x="991868" y="116603"/>
                  <a:pt x="995322" y="127622"/>
                </a:cubicBezTo>
                <a:cubicBezTo>
                  <a:pt x="998776" y="138640"/>
                  <a:pt x="1010508" y="144773"/>
                  <a:pt x="1021527" y="141319"/>
                </a:cubicBezTo>
                <a:cubicBezTo>
                  <a:pt x="1032513" y="137876"/>
                  <a:pt x="1038648" y="126198"/>
                  <a:pt x="1035250" y="115198"/>
                </a:cubicBezTo>
                <a:cubicBezTo>
                  <a:pt x="1031794" y="104180"/>
                  <a:pt x="1020061" y="98049"/>
                  <a:pt x="1009043" y="101505"/>
                </a:cubicBezTo>
                <a:cubicBezTo>
                  <a:pt x="1009035" y="101507"/>
                  <a:pt x="1009028" y="101510"/>
                  <a:pt x="1009020" y="101512"/>
                </a:cubicBezTo>
                <a:close/>
                <a:moveTo>
                  <a:pt x="912367" y="135440"/>
                </a:moveTo>
                <a:cubicBezTo>
                  <a:pt x="901636" y="139704"/>
                  <a:pt x="896393" y="151860"/>
                  <a:pt x="900657" y="162592"/>
                </a:cubicBezTo>
                <a:cubicBezTo>
                  <a:pt x="904921" y="173323"/>
                  <a:pt x="917077" y="178565"/>
                  <a:pt x="927808" y="174301"/>
                </a:cubicBezTo>
                <a:cubicBezTo>
                  <a:pt x="938510" y="170049"/>
                  <a:pt x="943759" y="157943"/>
                  <a:pt x="939548" y="147225"/>
                </a:cubicBezTo>
                <a:cubicBezTo>
                  <a:pt x="935273" y="136488"/>
                  <a:pt x="923127" y="131222"/>
                  <a:pt x="912367" y="135440"/>
                </a:cubicBezTo>
                <a:close/>
                <a:moveTo>
                  <a:pt x="818186" y="176496"/>
                </a:moveTo>
                <a:cubicBezTo>
                  <a:pt x="807873" y="181807"/>
                  <a:pt x="803818" y="194472"/>
                  <a:pt x="809128" y="204785"/>
                </a:cubicBezTo>
                <a:cubicBezTo>
                  <a:pt x="814438" y="215097"/>
                  <a:pt x="827103" y="219153"/>
                  <a:pt x="837416" y="213842"/>
                </a:cubicBezTo>
                <a:cubicBezTo>
                  <a:pt x="847556" y="208621"/>
                  <a:pt x="851676" y="196261"/>
                  <a:pt x="846697" y="186000"/>
                </a:cubicBezTo>
                <a:cubicBezTo>
                  <a:pt x="841555" y="175485"/>
                  <a:pt x="828863" y="171129"/>
                  <a:pt x="818348" y="176271"/>
                </a:cubicBezTo>
                <a:cubicBezTo>
                  <a:pt x="818198" y="176344"/>
                  <a:pt x="818049" y="176420"/>
                  <a:pt x="817901" y="176496"/>
                </a:cubicBezTo>
                <a:close/>
                <a:moveTo>
                  <a:pt x="727425" y="224490"/>
                </a:moveTo>
                <a:cubicBezTo>
                  <a:pt x="717407" y="230232"/>
                  <a:pt x="713941" y="243009"/>
                  <a:pt x="719683" y="253027"/>
                </a:cubicBezTo>
                <a:cubicBezTo>
                  <a:pt x="725425" y="263045"/>
                  <a:pt x="738201" y="266512"/>
                  <a:pt x="748219" y="260770"/>
                </a:cubicBezTo>
                <a:cubicBezTo>
                  <a:pt x="758238" y="255027"/>
                  <a:pt x="761704" y="242251"/>
                  <a:pt x="755962" y="232233"/>
                </a:cubicBezTo>
                <a:cubicBezTo>
                  <a:pt x="755954" y="232218"/>
                  <a:pt x="755945" y="232203"/>
                  <a:pt x="755937" y="232188"/>
                </a:cubicBezTo>
                <a:cubicBezTo>
                  <a:pt x="750166" y="222125"/>
                  <a:pt x="737331" y="218646"/>
                  <a:pt x="727268" y="224416"/>
                </a:cubicBezTo>
                <a:cubicBezTo>
                  <a:pt x="727226" y="224441"/>
                  <a:pt x="727183" y="224465"/>
                  <a:pt x="727140" y="224490"/>
                </a:cubicBezTo>
                <a:close/>
                <a:moveTo>
                  <a:pt x="640467" y="279231"/>
                </a:moveTo>
                <a:cubicBezTo>
                  <a:pt x="630947" y="285767"/>
                  <a:pt x="628529" y="298783"/>
                  <a:pt x="635065" y="308302"/>
                </a:cubicBezTo>
                <a:cubicBezTo>
                  <a:pt x="641601" y="317822"/>
                  <a:pt x="654616" y="320240"/>
                  <a:pt x="664136" y="313704"/>
                </a:cubicBezTo>
                <a:cubicBezTo>
                  <a:pt x="673649" y="307172"/>
                  <a:pt x="676072" y="294168"/>
                  <a:pt x="669548" y="284648"/>
                </a:cubicBezTo>
                <a:cubicBezTo>
                  <a:pt x="663168" y="275086"/>
                  <a:pt x="650245" y="272506"/>
                  <a:pt x="640683" y="278886"/>
                </a:cubicBezTo>
                <a:cubicBezTo>
                  <a:pt x="640514" y="278998"/>
                  <a:pt x="640347" y="279114"/>
                  <a:pt x="640181" y="279231"/>
                </a:cubicBezTo>
                <a:close/>
                <a:moveTo>
                  <a:pt x="557785" y="340245"/>
                </a:moveTo>
                <a:cubicBezTo>
                  <a:pt x="548795" y="347492"/>
                  <a:pt x="547383" y="360655"/>
                  <a:pt x="554630" y="369645"/>
                </a:cubicBezTo>
                <a:cubicBezTo>
                  <a:pt x="561878" y="378634"/>
                  <a:pt x="575040" y="380047"/>
                  <a:pt x="584030" y="372799"/>
                </a:cubicBezTo>
                <a:cubicBezTo>
                  <a:pt x="592990" y="365576"/>
                  <a:pt x="594427" y="352470"/>
                  <a:pt x="587246" y="343476"/>
                </a:cubicBezTo>
                <a:cubicBezTo>
                  <a:pt x="580119" y="334391"/>
                  <a:pt x="566976" y="332803"/>
                  <a:pt x="557891" y="339930"/>
                </a:cubicBezTo>
                <a:cubicBezTo>
                  <a:pt x="557759" y="340034"/>
                  <a:pt x="557629" y="340139"/>
                  <a:pt x="557499" y="340245"/>
                </a:cubicBezTo>
                <a:close/>
                <a:moveTo>
                  <a:pt x="479949" y="407246"/>
                </a:moveTo>
                <a:cubicBezTo>
                  <a:pt x="471502" y="415119"/>
                  <a:pt x="471037" y="428349"/>
                  <a:pt x="478911" y="436796"/>
                </a:cubicBezTo>
                <a:cubicBezTo>
                  <a:pt x="486784" y="445243"/>
                  <a:pt x="500014" y="445708"/>
                  <a:pt x="508461" y="437835"/>
                </a:cubicBezTo>
                <a:cubicBezTo>
                  <a:pt x="516905" y="429964"/>
                  <a:pt x="517373" y="416739"/>
                  <a:pt x="509506" y="408291"/>
                </a:cubicBezTo>
                <a:cubicBezTo>
                  <a:pt x="501791" y="399771"/>
                  <a:pt x="488629" y="399117"/>
                  <a:pt x="480108" y="406832"/>
                </a:cubicBezTo>
                <a:cubicBezTo>
                  <a:pt x="479958" y="406968"/>
                  <a:pt x="479810" y="407106"/>
                  <a:pt x="479664" y="407246"/>
                </a:cubicBezTo>
                <a:close/>
                <a:moveTo>
                  <a:pt x="407246" y="479854"/>
                </a:moveTo>
                <a:cubicBezTo>
                  <a:pt x="399357" y="488358"/>
                  <a:pt x="399855" y="501647"/>
                  <a:pt x="408358" y="509536"/>
                </a:cubicBezTo>
                <a:cubicBezTo>
                  <a:pt x="416862" y="517426"/>
                  <a:pt x="430151" y="516928"/>
                  <a:pt x="438040" y="508424"/>
                </a:cubicBezTo>
                <a:cubicBezTo>
                  <a:pt x="445930" y="499921"/>
                  <a:pt x="445432" y="486632"/>
                  <a:pt x="436928" y="478742"/>
                </a:cubicBezTo>
                <a:cubicBezTo>
                  <a:pt x="436918" y="478733"/>
                  <a:pt x="436908" y="478723"/>
                  <a:pt x="436898" y="478714"/>
                </a:cubicBezTo>
                <a:cubicBezTo>
                  <a:pt x="428383" y="470759"/>
                  <a:pt x="415032" y="471214"/>
                  <a:pt x="407077" y="479728"/>
                </a:cubicBezTo>
                <a:cubicBezTo>
                  <a:pt x="407038" y="479770"/>
                  <a:pt x="407000" y="479812"/>
                  <a:pt x="406961" y="479854"/>
                </a:cubicBezTo>
                <a:close/>
                <a:moveTo>
                  <a:pt x="340720" y="557785"/>
                </a:moveTo>
                <a:cubicBezTo>
                  <a:pt x="333473" y="566842"/>
                  <a:pt x="334941" y="580059"/>
                  <a:pt x="343999" y="587306"/>
                </a:cubicBezTo>
                <a:cubicBezTo>
                  <a:pt x="353056" y="594553"/>
                  <a:pt x="366273" y="593085"/>
                  <a:pt x="373520" y="584028"/>
                </a:cubicBezTo>
                <a:cubicBezTo>
                  <a:pt x="380767" y="574970"/>
                  <a:pt x="379299" y="561753"/>
                  <a:pt x="370242" y="554506"/>
                </a:cubicBezTo>
                <a:cubicBezTo>
                  <a:pt x="370222" y="554490"/>
                  <a:pt x="370202" y="554474"/>
                  <a:pt x="370182" y="554458"/>
                </a:cubicBezTo>
                <a:cubicBezTo>
                  <a:pt x="361383" y="546980"/>
                  <a:pt x="348188" y="548050"/>
                  <a:pt x="340710" y="556849"/>
                </a:cubicBezTo>
                <a:cubicBezTo>
                  <a:pt x="340451" y="557154"/>
                  <a:pt x="340201" y="557466"/>
                  <a:pt x="339960" y="557785"/>
                </a:cubicBezTo>
                <a:close/>
                <a:moveTo>
                  <a:pt x="279802" y="640372"/>
                </a:moveTo>
                <a:cubicBezTo>
                  <a:pt x="273237" y="649935"/>
                  <a:pt x="275668" y="663009"/>
                  <a:pt x="285231" y="669574"/>
                </a:cubicBezTo>
                <a:cubicBezTo>
                  <a:pt x="294795" y="676139"/>
                  <a:pt x="307869" y="673708"/>
                  <a:pt x="314434" y="664145"/>
                </a:cubicBezTo>
                <a:cubicBezTo>
                  <a:pt x="320998" y="654581"/>
                  <a:pt x="318567" y="641507"/>
                  <a:pt x="309004" y="634942"/>
                </a:cubicBezTo>
                <a:cubicBezTo>
                  <a:pt x="308964" y="634914"/>
                  <a:pt x="308923" y="634887"/>
                  <a:pt x="308883" y="634859"/>
                </a:cubicBezTo>
                <a:cubicBezTo>
                  <a:pt x="299474" y="628076"/>
                  <a:pt x="286346" y="630204"/>
                  <a:pt x="279563" y="639614"/>
                </a:cubicBezTo>
                <a:cubicBezTo>
                  <a:pt x="279383" y="639862"/>
                  <a:pt x="279210" y="640115"/>
                  <a:pt x="279041" y="640372"/>
                </a:cubicBezTo>
                <a:close/>
                <a:moveTo>
                  <a:pt x="225155" y="727425"/>
                </a:moveTo>
                <a:cubicBezTo>
                  <a:pt x="219388" y="737430"/>
                  <a:pt x="222823" y="750214"/>
                  <a:pt x="232828" y="755981"/>
                </a:cubicBezTo>
                <a:cubicBezTo>
                  <a:pt x="242832" y="761748"/>
                  <a:pt x="255617" y="758313"/>
                  <a:pt x="261383" y="748309"/>
                </a:cubicBezTo>
                <a:cubicBezTo>
                  <a:pt x="267150" y="738305"/>
                  <a:pt x="263715" y="725520"/>
                  <a:pt x="253711" y="719753"/>
                </a:cubicBezTo>
                <a:cubicBezTo>
                  <a:pt x="253696" y="719745"/>
                  <a:pt x="253681" y="719736"/>
                  <a:pt x="253666" y="719727"/>
                </a:cubicBezTo>
                <a:cubicBezTo>
                  <a:pt x="243835" y="713671"/>
                  <a:pt x="230955" y="716731"/>
                  <a:pt x="224899" y="726562"/>
                </a:cubicBezTo>
                <a:cubicBezTo>
                  <a:pt x="224724" y="726846"/>
                  <a:pt x="224556" y="727134"/>
                  <a:pt x="224395" y="727425"/>
                </a:cubicBezTo>
                <a:close/>
                <a:moveTo>
                  <a:pt x="177162" y="818186"/>
                </a:moveTo>
                <a:cubicBezTo>
                  <a:pt x="172041" y="828536"/>
                  <a:pt x="176281" y="841077"/>
                  <a:pt x="186631" y="846197"/>
                </a:cubicBezTo>
                <a:cubicBezTo>
                  <a:pt x="196981" y="851317"/>
                  <a:pt x="209522" y="847078"/>
                  <a:pt x="214642" y="836728"/>
                </a:cubicBezTo>
                <a:cubicBezTo>
                  <a:pt x="219762" y="826378"/>
                  <a:pt x="215523" y="813837"/>
                  <a:pt x="205173" y="808717"/>
                </a:cubicBezTo>
                <a:cubicBezTo>
                  <a:pt x="205150" y="808705"/>
                  <a:pt x="205126" y="808693"/>
                  <a:pt x="205103" y="808682"/>
                </a:cubicBezTo>
                <a:cubicBezTo>
                  <a:pt x="194833" y="803288"/>
                  <a:pt x="182136" y="807240"/>
                  <a:pt x="176741" y="817509"/>
                </a:cubicBezTo>
                <a:cubicBezTo>
                  <a:pt x="176624" y="817732"/>
                  <a:pt x="176511" y="817958"/>
                  <a:pt x="176401" y="818186"/>
                </a:cubicBezTo>
                <a:close/>
                <a:moveTo>
                  <a:pt x="135345" y="912367"/>
                </a:moveTo>
                <a:cubicBezTo>
                  <a:pt x="131150" y="923125"/>
                  <a:pt x="136471" y="935248"/>
                  <a:pt x="147229" y="939443"/>
                </a:cubicBezTo>
                <a:cubicBezTo>
                  <a:pt x="157987" y="943638"/>
                  <a:pt x="170109" y="938317"/>
                  <a:pt x="174304" y="927559"/>
                </a:cubicBezTo>
                <a:cubicBezTo>
                  <a:pt x="178498" y="916805"/>
                  <a:pt x="173183" y="904687"/>
                  <a:pt x="162431" y="900488"/>
                </a:cubicBezTo>
                <a:cubicBezTo>
                  <a:pt x="151675" y="896287"/>
                  <a:pt x="139550" y="901601"/>
                  <a:pt x="135349" y="912357"/>
                </a:cubicBezTo>
                <a:cubicBezTo>
                  <a:pt x="135348" y="912361"/>
                  <a:pt x="135347" y="912364"/>
                  <a:pt x="135345" y="912367"/>
                </a:cubicBezTo>
                <a:close/>
                <a:moveTo>
                  <a:pt x="101417" y="1009400"/>
                </a:moveTo>
                <a:cubicBezTo>
                  <a:pt x="98042" y="1020443"/>
                  <a:pt x="104259" y="1032131"/>
                  <a:pt x="115302" y="1035506"/>
                </a:cubicBezTo>
                <a:cubicBezTo>
                  <a:pt x="126345" y="1038881"/>
                  <a:pt x="138033" y="1032665"/>
                  <a:pt x="141408" y="1021622"/>
                </a:cubicBezTo>
                <a:cubicBezTo>
                  <a:pt x="144779" y="1010590"/>
                  <a:pt x="138579" y="998912"/>
                  <a:pt x="127552" y="995525"/>
                </a:cubicBezTo>
                <a:cubicBezTo>
                  <a:pt x="116514" y="992134"/>
                  <a:pt x="104817" y="998333"/>
                  <a:pt x="101426" y="1009371"/>
                </a:cubicBezTo>
                <a:cubicBezTo>
                  <a:pt x="101423" y="1009381"/>
                  <a:pt x="101420" y="1009390"/>
                  <a:pt x="101417" y="1009400"/>
                </a:cubicBezTo>
                <a:close/>
                <a:moveTo>
                  <a:pt x="74807" y="1108619"/>
                </a:moveTo>
                <a:cubicBezTo>
                  <a:pt x="72155" y="1119911"/>
                  <a:pt x="79159" y="1131215"/>
                  <a:pt x="90451" y="1133868"/>
                </a:cubicBezTo>
                <a:cubicBezTo>
                  <a:pt x="101744" y="1136520"/>
                  <a:pt x="113048" y="1129516"/>
                  <a:pt x="115700" y="1118223"/>
                </a:cubicBezTo>
                <a:cubicBezTo>
                  <a:pt x="118353" y="1106931"/>
                  <a:pt x="111349" y="1095627"/>
                  <a:pt x="100056" y="1092974"/>
                </a:cubicBezTo>
                <a:cubicBezTo>
                  <a:pt x="100003" y="1092962"/>
                  <a:pt x="99950" y="1092950"/>
                  <a:pt x="99897" y="1092937"/>
                </a:cubicBezTo>
                <a:cubicBezTo>
                  <a:pt x="88646" y="1090387"/>
                  <a:pt x="77445" y="1097388"/>
                  <a:pt x="74807" y="1108619"/>
                </a:cubicBezTo>
                <a:close/>
                <a:moveTo>
                  <a:pt x="55800" y="1209548"/>
                </a:moveTo>
                <a:cubicBezTo>
                  <a:pt x="54094" y="1220990"/>
                  <a:pt x="61987" y="1231649"/>
                  <a:pt x="73429" y="1233354"/>
                </a:cubicBezTo>
                <a:cubicBezTo>
                  <a:pt x="84871" y="1235060"/>
                  <a:pt x="95530" y="1227167"/>
                  <a:pt x="97236" y="1215725"/>
                </a:cubicBezTo>
                <a:cubicBezTo>
                  <a:pt x="98941" y="1204283"/>
                  <a:pt x="91049" y="1193624"/>
                  <a:pt x="79606" y="1191918"/>
                </a:cubicBezTo>
                <a:cubicBezTo>
                  <a:pt x="68164" y="1190212"/>
                  <a:pt x="57505" y="1198105"/>
                  <a:pt x="55800" y="1209548"/>
                </a:cubicBezTo>
                <a:close/>
                <a:moveTo>
                  <a:pt x="44205" y="1311522"/>
                </a:moveTo>
                <a:cubicBezTo>
                  <a:pt x="43129" y="1323072"/>
                  <a:pt x="51620" y="1333307"/>
                  <a:pt x="63170" y="1334383"/>
                </a:cubicBezTo>
                <a:cubicBezTo>
                  <a:pt x="74720" y="1335458"/>
                  <a:pt x="84955" y="1326967"/>
                  <a:pt x="86030" y="1315418"/>
                </a:cubicBezTo>
                <a:cubicBezTo>
                  <a:pt x="87106" y="1303868"/>
                  <a:pt x="78615" y="1293633"/>
                  <a:pt x="67065" y="1292557"/>
                </a:cubicBezTo>
                <a:cubicBezTo>
                  <a:pt x="66890" y="1292541"/>
                  <a:pt x="66714" y="1292527"/>
                  <a:pt x="66539" y="1292515"/>
                </a:cubicBezTo>
                <a:cubicBezTo>
                  <a:pt x="55171" y="1291744"/>
                  <a:pt x="45262" y="1300178"/>
                  <a:pt x="44205" y="1311522"/>
                </a:cubicBezTo>
                <a:close/>
                <a:moveTo>
                  <a:pt x="40404" y="1414162"/>
                </a:moveTo>
                <a:cubicBezTo>
                  <a:pt x="40351" y="1425762"/>
                  <a:pt x="49712" y="1435208"/>
                  <a:pt x="61311" y="1435260"/>
                </a:cubicBezTo>
                <a:cubicBezTo>
                  <a:pt x="72911" y="1435313"/>
                  <a:pt x="82357" y="1425952"/>
                  <a:pt x="82409" y="1414352"/>
                </a:cubicBezTo>
                <a:cubicBezTo>
                  <a:pt x="82462" y="1402753"/>
                  <a:pt x="73101" y="1393307"/>
                  <a:pt x="61502" y="1393254"/>
                </a:cubicBezTo>
                <a:cubicBezTo>
                  <a:pt x="61470" y="1393254"/>
                  <a:pt x="61438" y="1393254"/>
                  <a:pt x="61407" y="1393254"/>
                </a:cubicBezTo>
                <a:cubicBezTo>
                  <a:pt x="49807" y="1393254"/>
                  <a:pt x="40404" y="1402658"/>
                  <a:pt x="40404" y="1414257"/>
                </a:cubicBezTo>
                <a:close/>
                <a:moveTo>
                  <a:pt x="44300" y="1516802"/>
                </a:moveTo>
                <a:cubicBezTo>
                  <a:pt x="45185" y="1528315"/>
                  <a:pt x="55235" y="1536932"/>
                  <a:pt x="66748" y="1536047"/>
                </a:cubicBezTo>
                <a:cubicBezTo>
                  <a:pt x="78262" y="1535163"/>
                  <a:pt x="86878" y="1525112"/>
                  <a:pt x="85993" y="1513599"/>
                </a:cubicBezTo>
                <a:cubicBezTo>
                  <a:pt x="85109" y="1502086"/>
                  <a:pt x="75058" y="1493469"/>
                  <a:pt x="63545" y="1494354"/>
                </a:cubicBezTo>
                <a:cubicBezTo>
                  <a:pt x="63466" y="1494360"/>
                  <a:pt x="63387" y="1494366"/>
                  <a:pt x="63307" y="1494373"/>
                </a:cubicBezTo>
                <a:cubicBezTo>
                  <a:pt x="51883" y="1495430"/>
                  <a:pt x="43421" y="1505458"/>
                  <a:pt x="44300" y="1516897"/>
                </a:cubicBezTo>
                <a:close/>
                <a:moveTo>
                  <a:pt x="55800" y="1618872"/>
                </a:moveTo>
                <a:cubicBezTo>
                  <a:pt x="57553" y="1630285"/>
                  <a:pt x="68227" y="1638116"/>
                  <a:pt x="79640" y="1636362"/>
                </a:cubicBezTo>
                <a:cubicBezTo>
                  <a:pt x="91053" y="1634609"/>
                  <a:pt x="98884" y="1623935"/>
                  <a:pt x="97131" y="1612522"/>
                </a:cubicBezTo>
                <a:cubicBezTo>
                  <a:pt x="95383" y="1601144"/>
                  <a:pt x="84767" y="1593320"/>
                  <a:pt x="73381" y="1595017"/>
                </a:cubicBezTo>
                <a:cubicBezTo>
                  <a:pt x="61959" y="1596713"/>
                  <a:pt x="54074" y="1607346"/>
                  <a:pt x="55769" y="1618768"/>
                </a:cubicBezTo>
                <a:cubicBezTo>
                  <a:pt x="55779" y="1618835"/>
                  <a:pt x="55789" y="1618901"/>
                  <a:pt x="55800" y="1618967"/>
                </a:cubicBezTo>
                <a:close/>
                <a:moveTo>
                  <a:pt x="74807" y="1719801"/>
                </a:moveTo>
                <a:cubicBezTo>
                  <a:pt x="77360" y="1731116"/>
                  <a:pt x="88602" y="1738220"/>
                  <a:pt x="99917" y="1735667"/>
                </a:cubicBezTo>
                <a:cubicBezTo>
                  <a:pt x="111233" y="1733114"/>
                  <a:pt x="118336" y="1721872"/>
                  <a:pt x="115783" y="1710557"/>
                </a:cubicBezTo>
                <a:cubicBezTo>
                  <a:pt x="113231" y="1699241"/>
                  <a:pt x="101989" y="1692138"/>
                  <a:pt x="90673" y="1694691"/>
                </a:cubicBezTo>
                <a:cubicBezTo>
                  <a:pt x="90643" y="1694697"/>
                  <a:pt x="90613" y="1694704"/>
                  <a:pt x="90583" y="1694711"/>
                </a:cubicBezTo>
                <a:cubicBezTo>
                  <a:pt x="79358" y="1697189"/>
                  <a:pt x="72267" y="1708296"/>
                  <a:pt x="74745" y="1719521"/>
                </a:cubicBezTo>
                <a:cubicBezTo>
                  <a:pt x="74794" y="1719742"/>
                  <a:pt x="74846" y="1719962"/>
                  <a:pt x="74902" y="1720181"/>
                </a:cubicBezTo>
                <a:close/>
                <a:moveTo>
                  <a:pt x="101417" y="1819115"/>
                </a:moveTo>
                <a:cubicBezTo>
                  <a:pt x="104871" y="1830133"/>
                  <a:pt x="116603" y="1836266"/>
                  <a:pt x="127622" y="1832812"/>
                </a:cubicBezTo>
                <a:cubicBezTo>
                  <a:pt x="138640" y="1829359"/>
                  <a:pt x="144773" y="1817626"/>
                  <a:pt x="141319" y="1806608"/>
                </a:cubicBezTo>
                <a:cubicBezTo>
                  <a:pt x="137876" y="1795621"/>
                  <a:pt x="126198" y="1789486"/>
                  <a:pt x="115198" y="1792884"/>
                </a:cubicBezTo>
                <a:cubicBezTo>
                  <a:pt x="104175" y="1796325"/>
                  <a:pt x="98028" y="1808050"/>
                  <a:pt x="101469" y="1819073"/>
                </a:cubicBezTo>
                <a:cubicBezTo>
                  <a:pt x="101483" y="1819118"/>
                  <a:pt x="101498" y="1819164"/>
                  <a:pt x="101512" y="1819209"/>
                </a:cubicBezTo>
                <a:close/>
                <a:moveTo>
                  <a:pt x="135345" y="1916052"/>
                </a:moveTo>
                <a:cubicBezTo>
                  <a:pt x="139609" y="1926783"/>
                  <a:pt x="151765" y="1932026"/>
                  <a:pt x="162496" y="1927762"/>
                </a:cubicBezTo>
                <a:cubicBezTo>
                  <a:pt x="173228" y="1923498"/>
                  <a:pt x="178470" y="1911342"/>
                  <a:pt x="174206" y="1900611"/>
                </a:cubicBezTo>
                <a:cubicBezTo>
                  <a:pt x="169954" y="1889909"/>
                  <a:pt x="157848" y="1884660"/>
                  <a:pt x="147130" y="1888872"/>
                </a:cubicBezTo>
                <a:cubicBezTo>
                  <a:pt x="136378" y="1893184"/>
                  <a:pt x="131148" y="1905387"/>
                  <a:pt x="135440" y="1916147"/>
                </a:cubicBezTo>
                <a:close/>
                <a:moveTo>
                  <a:pt x="176401" y="2010234"/>
                </a:moveTo>
                <a:cubicBezTo>
                  <a:pt x="181501" y="2020652"/>
                  <a:pt x="194081" y="2024964"/>
                  <a:pt x="204500" y="2019864"/>
                </a:cubicBezTo>
                <a:cubicBezTo>
                  <a:pt x="214918" y="2014764"/>
                  <a:pt x="219230" y="2002184"/>
                  <a:pt x="214130" y="1991766"/>
                </a:cubicBezTo>
                <a:cubicBezTo>
                  <a:pt x="209030" y="1981347"/>
                  <a:pt x="196450" y="1977036"/>
                  <a:pt x="186032" y="1982135"/>
                </a:cubicBezTo>
                <a:cubicBezTo>
                  <a:pt x="185989" y="1982156"/>
                  <a:pt x="185947" y="1982177"/>
                  <a:pt x="185905" y="1982198"/>
                </a:cubicBezTo>
                <a:cubicBezTo>
                  <a:pt x="175552" y="1987379"/>
                  <a:pt x="171343" y="1999961"/>
                  <a:pt x="176496" y="2010329"/>
                </a:cubicBezTo>
                <a:close/>
                <a:moveTo>
                  <a:pt x="224395" y="2100994"/>
                </a:moveTo>
                <a:cubicBezTo>
                  <a:pt x="230137" y="2111012"/>
                  <a:pt x="242914" y="2114479"/>
                  <a:pt x="252932" y="2108737"/>
                </a:cubicBezTo>
                <a:cubicBezTo>
                  <a:pt x="262950" y="2102995"/>
                  <a:pt x="266417" y="2090218"/>
                  <a:pt x="260675" y="2080200"/>
                </a:cubicBezTo>
                <a:cubicBezTo>
                  <a:pt x="254932" y="2070182"/>
                  <a:pt x="242156" y="2066715"/>
                  <a:pt x="232138" y="2072457"/>
                </a:cubicBezTo>
                <a:cubicBezTo>
                  <a:pt x="232123" y="2072466"/>
                  <a:pt x="232108" y="2072474"/>
                  <a:pt x="232093" y="2072483"/>
                </a:cubicBezTo>
                <a:cubicBezTo>
                  <a:pt x="222129" y="2078309"/>
                  <a:pt x="218733" y="2091084"/>
                  <a:pt x="224490" y="2101089"/>
                </a:cubicBezTo>
                <a:close/>
                <a:moveTo>
                  <a:pt x="279136" y="2187953"/>
                </a:moveTo>
                <a:cubicBezTo>
                  <a:pt x="285672" y="2197472"/>
                  <a:pt x="298688" y="2199891"/>
                  <a:pt x="308207" y="2193355"/>
                </a:cubicBezTo>
                <a:cubicBezTo>
                  <a:pt x="317727" y="2186819"/>
                  <a:pt x="320145" y="2173803"/>
                  <a:pt x="313609" y="2164284"/>
                </a:cubicBezTo>
                <a:cubicBezTo>
                  <a:pt x="307077" y="2154770"/>
                  <a:pt x="294073" y="2152348"/>
                  <a:pt x="284553" y="2158871"/>
                </a:cubicBezTo>
                <a:cubicBezTo>
                  <a:pt x="275049" y="2165337"/>
                  <a:pt x="272586" y="2178282"/>
                  <a:pt x="279051" y="2187787"/>
                </a:cubicBezTo>
                <a:cubicBezTo>
                  <a:pt x="279110" y="2187874"/>
                  <a:pt x="279171" y="2187961"/>
                  <a:pt x="279231" y="2188048"/>
                </a:cubicBezTo>
                <a:close/>
                <a:moveTo>
                  <a:pt x="340150" y="2270635"/>
                </a:moveTo>
                <a:cubicBezTo>
                  <a:pt x="347397" y="2279625"/>
                  <a:pt x="360560" y="2281037"/>
                  <a:pt x="369550" y="2273789"/>
                </a:cubicBezTo>
                <a:cubicBezTo>
                  <a:pt x="378539" y="2266542"/>
                  <a:pt x="379952" y="2253379"/>
                  <a:pt x="372704" y="2244389"/>
                </a:cubicBezTo>
                <a:cubicBezTo>
                  <a:pt x="365481" y="2235430"/>
                  <a:pt x="352375" y="2233992"/>
                  <a:pt x="343381" y="2241173"/>
                </a:cubicBezTo>
                <a:cubicBezTo>
                  <a:pt x="334362" y="2248384"/>
                  <a:pt x="332897" y="2261541"/>
                  <a:pt x="340108" y="2270560"/>
                </a:cubicBezTo>
                <a:cubicBezTo>
                  <a:pt x="340153" y="2270617"/>
                  <a:pt x="340199" y="2270673"/>
                  <a:pt x="340245" y="2270730"/>
                </a:cubicBezTo>
                <a:close/>
                <a:moveTo>
                  <a:pt x="407151" y="2348470"/>
                </a:moveTo>
                <a:cubicBezTo>
                  <a:pt x="414894" y="2357037"/>
                  <a:pt x="428115" y="2357705"/>
                  <a:pt x="436682" y="2349962"/>
                </a:cubicBezTo>
                <a:cubicBezTo>
                  <a:pt x="445249" y="2342220"/>
                  <a:pt x="445917" y="2328998"/>
                  <a:pt x="438174" y="2320432"/>
                </a:cubicBezTo>
                <a:cubicBezTo>
                  <a:pt x="430441" y="2311876"/>
                  <a:pt x="417241" y="2311197"/>
                  <a:pt x="408672" y="2318914"/>
                </a:cubicBezTo>
                <a:cubicBezTo>
                  <a:pt x="400097" y="2326569"/>
                  <a:pt x="399351" y="2339726"/>
                  <a:pt x="407006" y="2348301"/>
                </a:cubicBezTo>
                <a:cubicBezTo>
                  <a:pt x="407085" y="2348390"/>
                  <a:pt x="407165" y="2348478"/>
                  <a:pt x="407246" y="2348565"/>
                </a:cubicBezTo>
                <a:close/>
                <a:moveTo>
                  <a:pt x="479759" y="2421078"/>
                </a:moveTo>
                <a:cubicBezTo>
                  <a:pt x="488236" y="2428920"/>
                  <a:pt x="501464" y="2428405"/>
                  <a:pt x="509305" y="2419928"/>
                </a:cubicBezTo>
                <a:cubicBezTo>
                  <a:pt x="517147" y="2411452"/>
                  <a:pt x="516632" y="2398224"/>
                  <a:pt x="508155" y="2390382"/>
                </a:cubicBezTo>
                <a:cubicBezTo>
                  <a:pt x="499683" y="2382545"/>
                  <a:pt x="486462" y="2383055"/>
                  <a:pt x="478619" y="2391522"/>
                </a:cubicBezTo>
                <a:cubicBezTo>
                  <a:pt x="470782" y="2400055"/>
                  <a:pt x="471335" y="2413322"/>
                  <a:pt x="479854" y="2421173"/>
                </a:cubicBezTo>
                <a:close/>
                <a:moveTo>
                  <a:pt x="557690" y="2488079"/>
                </a:moveTo>
                <a:cubicBezTo>
                  <a:pt x="566718" y="2495278"/>
                  <a:pt x="579873" y="2493794"/>
                  <a:pt x="587072" y="2484766"/>
                </a:cubicBezTo>
                <a:cubicBezTo>
                  <a:pt x="594270" y="2475737"/>
                  <a:pt x="592787" y="2462582"/>
                  <a:pt x="583758" y="2455383"/>
                </a:cubicBezTo>
                <a:cubicBezTo>
                  <a:pt x="574729" y="2448185"/>
                  <a:pt x="561575" y="2449668"/>
                  <a:pt x="554376" y="2458697"/>
                </a:cubicBezTo>
                <a:cubicBezTo>
                  <a:pt x="554372" y="2458702"/>
                  <a:pt x="554367" y="2458707"/>
                  <a:pt x="554363" y="2458713"/>
                </a:cubicBezTo>
                <a:cubicBezTo>
                  <a:pt x="547158" y="2467669"/>
                  <a:pt x="548578" y="2480771"/>
                  <a:pt x="557534" y="2487976"/>
                </a:cubicBezTo>
                <a:cubicBezTo>
                  <a:pt x="557617" y="2488042"/>
                  <a:pt x="557700" y="2488109"/>
                  <a:pt x="557785" y="2488174"/>
                </a:cubicBezTo>
                <a:close/>
                <a:moveTo>
                  <a:pt x="640277" y="2549093"/>
                </a:moveTo>
                <a:cubicBezTo>
                  <a:pt x="649840" y="2555658"/>
                  <a:pt x="662914" y="2553227"/>
                  <a:pt x="669479" y="2543663"/>
                </a:cubicBezTo>
                <a:cubicBezTo>
                  <a:pt x="676044" y="2534100"/>
                  <a:pt x="673613" y="2521026"/>
                  <a:pt x="664050" y="2514461"/>
                </a:cubicBezTo>
                <a:cubicBezTo>
                  <a:pt x="654486" y="2507896"/>
                  <a:pt x="641412" y="2510327"/>
                  <a:pt x="634847" y="2519891"/>
                </a:cubicBezTo>
                <a:cubicBezTo>
                  <a:pt x="634819" y="2519931"/>
                  <a:pt x="634792" y="2519971"/>
                  <a:pt x="634764" y="2520012"/>
                </a:cubicBezTo>
                <a:cubicBezTo>
                  <a:pt x="628255" y="2529613"/>
                  <a:pt x="630762" y="2542673"/>
                  <a:pt x="640363" y="2549182"/>
                </a:cubicBezTo>
                <a:cubicBezTo>
                  <a:pt x="640366" y="2549184"/>
                  <a:pt x="640369" y="2549186"/>
                  <a:pt x="640372" y="2549188"/>
                </a:cubicBezTo>
                <a:close/>
                <a:moveTo>
                  <a:pt x="727425" y="2604024"/>
                </a:moveTo>
                <a:cubicBezTo>
                  <a:pt x="737430" y="2609791"/>
                  <a:pt x="750214" y="2606356"/>
                  <a:pt x="755981" y="2596352"/>
                </a:cubicBezTo>
                <a:cubicBezTo>
                  <a:pt x="761748" y="2586348"/>
                  <a:pt x="758313" y="2573563"/>
                  <a:pt x="748309" y="2567797"/>
                </a:cubicBezTo>
                <a:cubicBezTo>
                  <a:pt x="738305" y="2562030"/>
                  <a:pt x="725520" y="2565465"/>
                  <a:pt x="719753" y="2575469"/>
                </a:cubicBezTo>
                <a:cubicBezTo>
                  <a:pt x="719745" y="2575483"/>
                  <a:pt x="719736" y="2575499"/>
                  <a:pt x="719727" y="2575513"/>
                </a:cubicBezTo>
                <a:cubicBezTo>
                  <a:pt x="713995" y="2585514"/>
                  <a:pt x="717439" y="2598268"/>
                  <a:pt x="727425" y="2604024"/>
                </a:cubicBezTo>
                <a:close/>
                <a:moveTo>
                  <a:pt x="818186" y="2651543"/>
                </a:moveTo>
                <a:cubicBezTo>
                  <a:pt x="828536" y="2656663"/>
                  <a:pt x="841077" y="2652424"/>
                  <a:pt x="846197" y="2642074"/>
                </a:cubicBezTo>
                <a:cubicBezTo>
                  <a:pt x="851317" y="2631724"/>
                  <a:pt x="847078" y="2619183"/>
                  <a:pt x="836728" y="2614063"/>
                </a:cubicBezTo>
                <a:cubicBezTo>
                  <a:pt x="826378" y="2608942"/>
                  <a:pt x="813837" y="2613182"/>
                  <a:pt x="808717" y="2623532"/>
                </a:cubicBezTo>
                <a:cubicBezTo>
                  <a:pt x="808705" y="2623555"/>
                  <a:pt x="808693" y="2623578"/>
                  <a:pt x="808682" y="2623602"/>
                </a:cubicBezTo>
                <a:cubicBezTo>
                  <a:pt x="803670" y="2633947"/>
                  <a:pt x="807905" y="2646399"/>
                  <a:pt x="818186" y="2651543"/>
                </a:cubicBezTo>
                <a:close/>
                <a:moveTo>
                  <a:pt x="912367" y="2692884"/>
                </a:moveTo>
                <a:cubicBezTo>
                  <a:pt x="923125" y="2697079"/>
                  <a:pt x="935248" y="2691759"/>
                  <a:pt x="939443" y="2681000"/>
                </a:cubicBezTo>
                <a:cubicBezTo>
                  <a:pt x="943638" y="2670242"/>
                  <a:pt x="938317" y="2658120"/>
                  <a:pt x="927559" y="2653925"/>
                </a:cubicBezTo>
                <a:cubicBezTo>
                  <a:pt x="916805" y="2649731"/>
                  <a:pt x="904687" y="2655046"/>
                  <a:pt x="900488" y="2665798"/>
                </a:cubicBezTo>
                <a:cubicBezTo>
                  <a:pt x="896287" y="2676554"/>
                  <a:pt x="901601" y="2688679"/>
                  <a:pt x="912357" y="2692880"/>
                </a:cubicBezTo>
                <a:cubicBezTo>
                  <a:pt x="912361" y="2692881"/>
                  <a:pt x="912364" y="2692883"/>
                  <a:pt x="912367" y="2692884"/>
                </a:cubicBezTo>
                <a:close/>
                <a:moveTo>
                  <a:pt x="1009400" y="2726812"/>
                </a:moveTo>
                <a:cubicBezTo>
                  <a:pt x="1020443" y="2730187"/>
                  <a:pt x="1032131" y="2723971"/>
                  <a:pt x="1035506" y="2712928"/>
                </a:cubicBezTo>
                <a:cubicBezTo>
                  <a:pt x="1038881" y="2701885"/>
                  <a:pt x="1032665" y="2690197"/>
                  <a:pt x="1021622" y="2686822"/>
                </a:cubicBezTo>
                <a:cubicBezTo>
                  <a:pt x="1010590" y="2683450"/>
                  <a:pt x="998912" y="2689650"/>
                  <a:pt x="995525" y="2700677"/>
                </a:cubicBezTo>
                <a:cubicBezTo>
                  <a:pt x="992134" y="2711715"/>
                  <a:pt x="998333" y="2723412"/>
                  <a:pt x="1009371" y="2726803"/>
                </a:cubicBezTo>
                <a:cubicBezTo>
                  <a:pt x="1009381" y="2726806"/>
                  <a:pt x="1009390" y="2726809"/>
                  <a:pt x="1009400" y="2726812"/>
                </a:cubicBezTo>
                <a:close/>
                <a:moveTo>
                  <a:pt x="1108619" y="2753422"/>
                </a:moveTo>
                <a:cubicBezTo>
                  <a:pt x="1119923" y="2756025"/>
                  <a:pt x="1131196" y="2748971"/>
                  <a:pt x="1133798" y="2737667"/>
                </a:cubicBezTo>
                <a:cubicBezTo>
                  <a:pt x="1136401" y="2726363"/>
                  <a:pt x="1129347" y="2715090"/>
                  <a:pt x="1118043" y="2712487"/>
                </a:cubicBezTo>
                <a:cubicBezTo>
                  <a:pt x="1106739" y="2709885"/>
                  <a:pt x="1095465" y="2716939"/>
                  <a:pt x="1092863" y="2728243"/>
                </a:cubicBezTo>
                <a:cubicBezTo>
                  <a:pt x="1092856" y="2728273"/>
                  <a:pt x="1092849" y="2728303"/>
                  <a:pt x="1092842" y="2728333"/>
                </a:cubicBezTo>
                <a:cubicBezTo>
                  <a:pt x="1090298" y="2739613"/>
                  <a:pt x="1097350" y="2750828"/>
                  <a:pt x="1108619" y="2753423"/>
                </a:cubicBezTo>
                <a:close/>
                <a:moveTo>
                  <a:pt x="1209548" y="2772430"/>
                </a:moveTo>
                <a:cubicBezTo>
                  <a:pt x="1220990" y="2774136"/>
                  <a:pt x="1231649" y="2766243"/>
                  <a:pt x="1233354" y="2754800"/>
                </a:cubicBezTo>
                <a:cubicBezTo>
                  <a:pt x="1235060" y="2743358"/>
                  <a:pt x="1227167" y="2732700"/>
                  <a:pt x="1215725" y="2730994"/>
                </a:cubicBezTo>
                <a:cubicBezTo>
                  <a:pt x="1204283" y="2729288"/>
                  <a:pt x="1193624" y="2737181"/>
                  <a:pt x="1191918" y="2748623"/>
                </a:cubicBezTo>
                <a:cubicBezTo>
                  <a:pt x="1190212" y="2760065"/>
                  <a:pt x="1198105" y="2770724"/>
                  <a:pt x="1209548" y="2772430"/>
                </a:cubicBezTo>
                <a:close/>
                <a:moveTo>
                  <a:pt x="1311522" y="2784024"/>
                </a:moveTo>
                <a:cubicBezTo>
                  <a:pt x="1323073" y="2785093"/>
                  <a:pt x="1333302" y="2776595"/>
                  <a:pt x="1334370" y="2765045"/>
                </a:cubicBezTo>
                <a:cubicBezTo>
                  <a:pt x="1335438" y="2753494"/>
                  <a:pt x="1326941" y="2743265"/>
                  <a:pt x="1315390" y="2742197"/>
                </a:cubicBezTo>
                <a:cubicBezTo>
                  <a:pt x="1303840" y="2741128"/>
                  <a:pt x="1293611" y="2749626"/>
                  <a:pt x="1292542" y="2761176"/>
                </a:cubicBezTo>
                <a:cubicBezTo>
                  <a:pt x="1292532" y="2761284"/>
                  <a:pt x="1292523" y="2761392"/>
                  <a:pt x="1292515" y="2761501"/>
                </a:cubicBezTo>
                <a:cubicBezTo>
                  <a:pt x="1291636" y="2772940"/>
                  <a:pt x="1300098" y="2782968"/>
                  <a:pt x="1311522" y="2784024"/>
                </a:cubicBezTo>
                <a:close/>
                <a:moveTo>
                  <a:pt x="1414162" y="2787826"/>
                </a:moveTo>
                <a:cubicBezTo>
                  <a:pt x="1425762" y="2787878"/>
                  <a:pt x="1435208" y="2778518"/>
                  <a:pt x="1435260" y="2766918"/>
                </a:cubicBezTo>
                <a:cubicBezTo>
                  <a:pt x="1435313" y="2755318"/>
                  <a:pt x="1425952" y="2745872"/>
                  <a:pt x="1414352" y="2745820"/>
                </a:cubicBezTo>
                <a:cubicBezTo>
                  <a:pt x="1402753" y="2745767"/>
                  <a:pt x="1393307" y="2755128"/>
                  <a:pt x="1393254" y="2766728"/>
                </a:cubicBezTo>
                <a:cubicBezTo>
                  <a:pt x="1393254" y="2766759"/>
                  <a:pt x="1393254" y="2766791"/>
                  <a:pt x="1393254" y="2766823"/>
                </a:cubicBezTo>
                <a:cubicBezTo>
                  <a:pt x="1393254" y="2778422"/>
                  <a:pt x="1402658" y="2787826"/>
                  <a:pt x="1414257" y="2787826"/>
                </a:cubicBezTo>
                <a:close/>
                <a:moveTo>
                  <a:pt x="1516802" y="2783929"/>
                </a:moveTo>
                <a:cubicBezTo>
                  <a:pt x="1528315" y="2783045"/>
                  <a:pt x="1536932" y="2772994"/>
                  <a:pt x="1536047" y="2761481"/>
                </a:cubicBezTo>
                <a:cubicBezTo>
                  <a:pt x="1535163" y="2749968"/>
                  <a:pt x="1525112" y="2741351"/>
                  <a:pt x="1513599" y="2742236"/>
                </a:cubicBezTo>
                <a:cubicBezTo>
                  <a:pt x="1502086" y="2743121"/>
                  <a:pt x="1493469" y="2753171"/>
                  <a:pt x="1494354" y="2764684"/>
                </a:cubicBezTo>
                <a:cubicBezTo>
                  <a:pt x="1494360" y="2764763"/>
                  <a:pt x="1494366" y="2764843"/>
                  <a:pt x="1494373" y="2764922"/>
                </a:cubicBezTo>
                <a:cubicBezTo>
                  <a:pt x="1495430" y="2776346"/>
                  <a:pt x="1505458" y="2784809"/>
                  <a:pt x="1516897" y="2783929"/>
                </a:cubicBezTo>
                <a:close/>
                <a:moveTo>
                  <a:pt x="1618872" y="2772430"/>
                </a:moveTo>
                <a:cubicBezTo>
                  <a:pt x="1630285" y="2770676"/>
                  <a:pt x="1638116" y="2760003"/>
                  <a:pt x="1636362" y="2748589"/>
                </a:cubicBezTo>
                <a:cubicBezTo>
                  <a:pt x="1634609" y="2737176"/>
                  <a:pt x="1623935" y="2729345"/>
                  <a:pt x="1612522" y="2731099"/>
                </a:cubicBezTo>
                <a:cubicBezTo>
                  <a:pt x="1601144" y="2732847"/>
                  <a:pt x="1593320" y="2743463"/>
                  <a:pt x="1595017" y="2754848"/>
                </a:cubicBezTo>
                <a:cubicBezTo>
                  <a:pt x="1596713" y="2766270"/>
                  <a:pt x="1607346" y="2774155"/>
                  <a:pt x="1618768" y="2772461"/>
                </a:cubicBezTo>
                <a:cubicBezTo>
                  <a:pt x="1618835" y="2772451"/>
                  <a:pt x="1618901" y="2772441"/>
                  <a:pt x="1618967" y="2772430"/>
                </a:cubicBezTo>
                <a:close/>
                <a:moveTo>
                  <a:pt x="1719801" y="2753422"/>
                </a:moveTo>
                <a:cubicBezTo>
                  <a:pt x="1731116" y="2750870"/>
                  <a:pt x="1738220" y="2739627"/>
                  <a:pt x="1735667" y="2728312"/>
                </a:cubicBezTo>
                <a:cubicBezTo>
                  <a:pt x="1733114" y="2716997"/>
                  <a:pt x="1721872" y="2709893"/>
                  <a:pt x="1710557" y="2712446"/>
                </a:cubicBezTo>
                <a:cubicBezTo>
                  <a:pt x="1699241" y="2714998"/>
                  <a:pt x="1692138" y="2726241"/>
                  <a:pt x="1694691" y="2737556"/>
                </a:cubicBezTo>
                <a:cubicBezTo>
                  <a:pt x="1694697" y="2737586"/>
                  <a:pt x="1694704" y="2737616"/>
                  <a:pt x="1694711" y="2737646"/>
                </a:cubicBezTo>
                <a:cubicBezTo>
                  <a:pt x="1697189" y="2748871"/>
                  <a:pt x="1708296" y="2755962"/>
                  <a:pt x="1719521" y="2753485"/>
                </a:cubicBezTo>
                <a:cubicBezTo>
                  <a:pt x="1719742" y="2753436"/>
                  <a:pt x="1719962" y="2753383"/>
                  <a:pt x="1720181" y="2753328"/>
                </a:cubicBezTo>
                <a:close/>
                <a:moveTo>
                  <a:pt x="1819115" y="2726812"/>
                </a:moveTo>
                <a:cubicBezTo>
                  <a:pt x="1830133" y="2723359"/>
                  <a:pt x="1836266" y="2711627"/>
                  <a:pt x="1832812" y="2700608"/>
                </a:cubicBezTo>
                <a:cubicBezTo>
                  <a:pt x="1829359" y="2689589"/>
                  <a:pt x="1817626" y="2683457"/>
                  <a:pt x="1806608" y="2686910"/>
                </a:cubicBezTo>
                <a:cubicBezTo>
                  <a:pt x="1795621" y="2690354"/>
                  <a:pt x="1789486" y="2702032"/>
                  <a:pt x="1792884" y="2713032"/>
                </a:cubicBezTo>
                <a:cubicBezTo>
                  <a:pt x="1796325" y="2724055"/>
                  <a:pt x="1808050" y="2730201"/>
                  <a:pt x="1819073" y="2726761"/>
                </a:cubicBezTo>
                <a:cubicBezTo>
                  <a:pt x="1819118" y="2726746"/>
                  <a:pt x="1819164" y="2726732"/>
                  <a:pt x="1819209" y="2726717"/>
                </a:cubicBezTo>
                <a:close/>
                <a:moveTo>
                  <a:pt x="1916052" y="2692884"/>
                </a:moveTo>
                <a:cubicBezTo>
                  <a:pt x="1926812" y="2688659"/>
                  <a:pt x="1932109" y="2676511"/>
                  <a:pt x="1927884" y="2665751"/>
                </a:cubicBezTo>
                <a:cubicBezTo>
                  <a:pt x="1923659" y="2654991"/>
                  <a:pt x="1911511" y="2649694"/>
                  <a:pt x="1900751" y="2653919"/>
                </a:cubicBezTo>
                <a:cubicBezTo>
                  <a:pt x="1889991" y="2658144"/>
                  <a:pt x="1884694" y="2670292"/>
                  <a:pt x="1888919" y="2681052"/>
                </a:cubicBezTo>
                <a:cubicBezTo>
                  <a:pt x="1893144" y="2691812"/>
                  <a:pt x="1905292" y="2697109"/>
                  <a:pt x="1916052" y="2692884"/>
                </a:cubicBezTo>
                <a:close/>
                <a:moveTo>
                  <a:pt x="2010234" y="2651828"/>
                </a:moveTo>
                <a:cubicBezTo>
                  <a:pt x="2020652" y="2646728"/>
                  <a:pt x="2024964" y="2634148"/>
                  <a:pt x="2019864" y="2623730"/>
                </a:cubicBezTo>
                <a:cubicBezTo>
                  <a:pt x="2014764" y="2613311"/>
                  <a:pt x="2002184" y="2608999"/>
                  <a:pt x="1991766" y="2614099"/>
                </a:cubicBezTo>
                <a:cubicBezTo>
                  <a:pt x="1981347" y="2619199"/>
                  <a:pt x="1977036" y="2631779"/>
                  <a:pt x="1982135" y="2642198"/>
                </a:cubicBezTo>
                <a:cubicBezTo>
                  <a:pt x="1982156" y="2642240"/>
                  <a:pt x="1982177" y="2642282"/>
                  <a:pt x="1982198" y="2642324"/>
                </a:cubicBezTo>
                <a:cubicBezTo>
                  <a:pt x="1987448" y="2652606"/>
                  <a:pt x="2000012" y="2656723"/>
                  <a:pt x="2010329" y="2651543"/>
                </a:cubicBezTo>
                <a:close/>
                <a:moveTo>
                  <a:pt x="2100994" y="2604309"/>
                </a:moveTo>
                <a:cubicBezTo>
                  <a:pt x="2111012" y="2598567"/>
                  <a:pt x="2114479" y="2585791"/>
                  <a:pt x="2108737" y="2575773"/>
                </a:cubicBezTo>
                <a:cubicBezTo>
                  <a:pt x="2102995" y="2565754"/>
                  <a:pt x="2090218" y="2562288"/>
                  <a:pt x="2080200" y="2568030"/>
                </a:cubicBezTo>
                <a:cubicBezTo>
                  <a:pt x="2070182" y="2573772"/>
                  <a:pt x="2066715" y="2586548"/>
                  <a:pt x="2072457" y="2596567"/>
                </a:cubicBezTo>
                <a:cubicBezTo>
                  <a:pt x="2072466" y="2596582"/>
                  <a:pt x="2072474" y="2596597"/>
                  <a:pt x="2072483" y="2596612"/>
                </a:cubicBezTo>
                <a:cubicBezTo>
                  <a:pt x="2078374" y="2606507"/>
                  <a:pt x="2091134" y="2609814"/>
                  <a:pt x="2101089" y="2604024"/>
                </a:cubicBezTo>
                <a:close/>
                <a:moveTo>
                  <a:pt x="2187953" y="2549568"/>
                </a:moveTo>
                <a:cubicBezTo>
                  <a:pt x="2197489" y="2543057"/>
                  <a:pt x="2199941" y="2530047"/>
                  <a:pt x="2193429" y="2520511"/>
                </a:cubicBezTo>
                <a:cubicBezTo>
                  <a:pt x="2186918" y="2510975"/>
                  <a:pt x="2173908" y="2508523"/>
                  <a:pt x="2164372" y="2515035"/>
                </a:cubicBezTo>
                <a:cubicBezTo>
                  <a:pt x="2154850" y="2521537"/>
                  <a:pt x="2152389" y="2534521"/>
                  <a:pt x="2158872" y="2544056"/>
                </a:cubicBezTo>
                <a:cubicBezTo>
                  <a:pt x="2165478" y="2553463"/>
                  <a:pt x="2178459" y="2555734"/>
                  <a:pt x="2187866" y="2549128"/>
                </a:cubicBezTo>
                <a:cubicBezTo>
                  <a:pt x="2187927" y="2549085"/>
                  <a:pt x="2187987" y="2549041"/>
                  <a:pt x="2188048" y="2548998"/>
                </a:cubicBezTo>
                <a:close/>
                <a:moveTo>
                  <a:pt x="2270635" y="2488555"/>
                </a:moveTo>
                <a:cubicBezTo>
                  <a:pt x="2279625" y="2481307"/>
                  <a:pt x="2281037" y="2468144"/>
                  <a:pt x="2273789" y="2459155"/>
                </a:cubicBezTo>
                <a:cubicBezTo>
                  <a:pt x="2266542" y="2450165"/>
                  <a:pt x="2253379" y="2448753"/>
                  <a:pt x="2244389" y="2456001"/>
                </a:cubicBezTo>
                <a:cubicBezTo>
                  <a:pt x="2235430" y="2463224"/>
                  <a:pt x="2233992" y="2476330"/>
                  <a:pt x="2241173" y="2485323"/>
                </a:cubicBezTo>
                <a:cubicBezTo>
                  <a:pt x="2248606" y="2494210"/>
                  <a:pt x="2261830" y="2495400"/>
                  <a:pt x="2270730" y="2487984"/>
                </a:cubicBezTo>
                <a:close/>
                <a:moveTo>
                  <a:pt x="2348470" y="2421554"/>
                </a:moveTo>
                <a:cubicBezTo>
                  <a:pt x="2356917" y="2413680"/>
                  <a:pt x="2357382" y="2400450"/>
                  <a:pt x="2349509" y="2392003"/>
                </a:cubicBezTo>
                <a:cubicBezTo>
                  <a:pt x="2341636" y="2383556"/>
                  <a:pt x="2328405" y="2383091"/>
                  <a:pt x="2319959" y="2390965"/>
                </a:cubicBezTo>
                <a:cubicBezTo>
                  <a:pt x="2311514" y="2398835"/>
                  <a:pt x="2311046" y="2412060"/>
                  <a:pt x="2318914" y="2420508"/>
                </a:cubicBezTo>
                <a:cubicBezTo>
                  <a:pt x="2326848" y="2428826"/>
                  <a:pt x="2340022" y="2429136"/>
                  <a:pt x="2348340" y="2421202"/>
                </a:cubicBezTo>
                <a:cubicBezTo>
                  <a:pt x="2348415" y="2421130"/>
                  <a:pt x="2348491" y="2421057"/>
                  <a:pt x="2348565" y="2420984"/>
                </a:cubicBezTo>
                <a:close/>
                <a:moveTo>
                  <a:pt x="2421078" y="2348945"/>
                </a:moveTo>
                <a:cubicBezTo>
                  <a:pt x="2428920" y="2340469"/>
                  <a:pt x="2428405" y="2327241"/>
                  <a:pt x="2419928" y="2319399"/>
                </a:cubicBezTo>
                <a:cubicBezTo>
                  <a:pt x="2411452" y="2311558"/>
                  <a:pt x="2398224" y="2312073"/>
                  <a:pt x="2390382" y="2320549"/>
                </a:cubicBezTo>
                <a:cubicBezTo>
                  <a:pt x="2382545" y="2329022"/>
                  <a:pt x="2383055" y="2342242"/>
                  <a:pt x="2391522" y="2350086"/>
                </a:cubicBezTo>
                <a:cubicBezTo>
                  <a:pt x="2400183" y="2357801"/>
                  <a:pt x="2413457" y="2357035"/>
                  <a:pt x="2421173" y="2348375"/>
                </a:cubicBezTo>
                <a:close/>
                <a:moveTo>
                  <a:pt x="2488079" y="2271015"/>
                </a:moveTo>
                <a:cubicBezTo>
                  <a:pt x="2495278" y="2261986"/>
                  <a:pt x="2493794" y="2248831"/>
                  <a:pt x="2484766" y="2241633"/>
                </a:cubicBezTo>
                <a:cubicBezTo>
                  <a:pt x="2475737" y="2234434"/>
                  <a:pt x="2462582" y="2235918"/>
                  <a:pt x="2455383" y="2244946"/>
                </a:cubicBezTo>
                <a:cubicBezTo>
                  <a:pt x="2448185" y="2253975"/>
                  <a:pt x="2449668" y="2267130"/>
                  <a:pt x="2458697" y="2274329"/>
                </a:cubicBezTo>
                <a:cubicBezTo>
                  <a:pt x="2458702" y="2274333"/>
                  <a:pt x="2458707" y="2274337"/>
                  <a:pt x="2458713" y="2274341"/>
                </a:cubicBezTo>
                <a:cubicBezTo>
                  <a:pt x="2467842" y="2281412"/>
                  <a:pt x="2480975" y="2279743"/>
                  <a:pt x="2488045" y="2270613"/>
                </a:cubicBezTo>
                <a:cubicBezTo>
                  <a:pt x="2488089" y="2270557"/>
                  <a:pt x="2488131" y="2270501"/>
                  <a:pt x="2488174" y="2270445"/>
                </a:cubicBezTo>
                <a:close/>
                <a:moveTo>
                  <a:pt x="2549093" y="2188428"/>
                </a:moveTo>
                <a:cubicBezTo>
                  <a:pt x="2555658" y="2178865"/>
                  <a:pt x="2553227" y="2165790"/>
                  <a:pt x="2543663" y="2159226"/>
                </a:cubicBezTo>
                <a:cubicBezTo>
                  <a:pt x="2534100" y="2152661"/>
                  <a:pt x="2521026" y="2155092"/>
                  <a:pt x="2514461" y="2164655"/>
                </a:cubicBezTo>
                <a:cubicBezTo>
                  <a:pt x="2507896" y="2174219"/>
                  <a:pt x="2510327" y="2187293"/>
                  <a:pt x="2519891" y="2193858"/>
                </a:cubicBezTo>
                <a:cubicBezTo>
                  <a:pt x="2519931" y="2193885"/>
                  <a:pt x="2519971" y="2193913"/>
                  <a:pt x="2520012" y="2193940"/>
                </a:cubicBezTo>
                <a:cubicBezTo>
                  <a:pt x="2529694" y="2200329"/>
                  <a:pt x="2542721" y="2197659"/>
                  <a:pt x="2549110" y="2187977"/>
                </a:cubicBezTo>
                <a:cubicBezTo>
                  <a:pt x="2549136" y="2187937"/>
                  <a:pt x="2549162" y="2187898"/>
                  <a:pt x="2549188" y="2187858"/>
                </a:cubicBezTo>
                <a:close/>
                <a:moveTo>
                  <a:pt x="2603739" y="2101374"/>
                </a:moveTo>
                <a:cubicBezTo>
                  <a:pt x="2609506" y="2091370"/>
                  <a:pt x="2606071" y="2078585"/>
                  <a:pt x="2596067" y="2072818"/>
                </a:cubicBezTo>
                <a:cubicBezTo>
                  <a:pt x="2586063" y="2067051"/>
                  <a:pt x="2573278" y="2070486"/>
                  <a:pt x="2567511" y="2080491"/>
                </a:cubicBezTo>
                <a:cubicBezTo>
                  <a:pt x="2561744" y="2090495"/>
                  <a:pt x="2565180" y="2103280"/>
                  <a:pt x="2575184" y="2109046"/>
                </a:cubicBezTo>
                <a:cubicBezTo>
                  <a:pt x="2575198" y="2109055"/>
                  <a:pt x="2575213" y="2109064"/>
                  <a:pt x="2575228" y="2109072"/>
                </a:cubicBezTo>
                <a:cubicBezTo>
                  <a:pt x="2585254" y="2114801"/>
                  <a:pt x="2598026" y="2111317"/>
                  <a:pt x="2603755" y="2101291"/>
                </a:cubicBezTo>
                <a:cubicBezTo>
                  <a:pt x="2603847" y="2101130"/>
                  <a:pt x="2603937" y="2100968"/>
                  <a:pt x="2604024" y="2100804"/>
                </a:cubicBezTo>
                <a:close/>
                <a:moveTo>
                  <a:pt x="2651258" y="2010614"/>
                </a:moveTo>
                <a:cubicBezTo>
                  <a:pt x="2656378" y="2000264"/>
                  <a:pt x="2652139" y="1987723"/>
                  <a:pt x="2641789" y="1982602"/>
                </a:cubicBezTo>
                <a:cubicBezTo>
                  <a:pt x="2631439" y="1977482"/>
                  <a:pt x="2618898" y="1981722"/>
                  <a:pt x="2613778" y="1992072"/>
                </a:cubicBezTo>
                <a:cubicBezTo>
                  <a:pt x="2608657" y="2002421"/>
                  <a:pt x="2612897" y="2014963"/>
                  <a:pt x="2623246" y="2020083"/>
                </a:cubicBezTo>
                <a:cubicBezTo>
                  <a:pt x="2623270" y="2020094"/>
                  <a:pt x="2623293" y="2020106"/>
                  <a:pt x="2623317" y="2020118"/>
                </a:cubicBezTo>
                <a:cubicBezTo>
                  <a:pt x="2633754" y="2025180"/>
                  <a:pt x="2646318" y="2020823"/>
                  <a:pt x="2651380" y="2010386"/>
                </a:cubicBezTo>
                <a:cubicBezTo>
                  <a:pt x="2651436" y="2010272"/>
                  <a:pt x="2651490" y="2010158"/>
                  <a:pt x="2651543" y="2010044"/>
                </a:cubicBezTo>
                <a:close/>
                <a:moveTo>
                  <a:pt x="2692314" y="1916432"/>
                </a:moveTo>
                <a:cubicBezTo>
                  <a:pt x="2696509" y="1905674"/>
                  <a:pt x="2691188" y="1893552"/>
                  <a:pt x="2680430" y="1889357"/>
                </a:cubicBezTo>
                <a:cubicBezTo>
                  <a:pt x="2669672" y="1885162"/>
                  <a:pt x="2657550" y="1890482"/>
                  <a:pt x="2653355" y="1901240"/>
                </a:cubicBezTo>
                <a:cubicBezTo>
                  <a:pt x="2649161" y="1911995"/>
                  <a:pt x="2654476" y="1924113"/>
                  <a:pt x="2665228" y="1928312"/>
                </a:cubicBezTo>
                <a:cubicBezTo>
                  <a:pt x="2675915" y="1932685"/>
                  <a:pt x="2688124" y="1927568"/>
                  <a:pt x="2692498" y="1916881"/>
                </a:cubicBezTo>
                <a:cubicBezTo>
                  <a:pt x="2692635" y="1916544"/>
                  <a:pt x="2692764" y="1916205"/>
                  <a:pt x="2692884" y="1915862"/>
                </a:cubicBezTo>
                <a:close/>
                <a:moveTo>
                  <a:pt x="2726242" y="1819400"/>
                </a:moveTo>
                <a:cubicBezTo>
                  <a:pt x="2729617" y="1808357"/>
                  <a:pt x="2723400" y="1796669"/>
                  <a:pt x="2712357" y="1793294"/>
                </a:cubicBezTo>
                <a:cubicBezTo>
                  <a:pt x="2701314" y="1789919"/>
                  <a:pt x="2689626" y="1796135"/>
                  <a:pt x="2686251" y="1807178"/>
                </a:cubicBezTo>
                <a:cubicBezTo>
                  <a:pt x="2682880" y="1818210"/>
                  <a:pt x="2689080" y="1829888"/>
                  <a:pt x="2700107" y="1833275"/>
                </a:cubicBezTo>
                <a:cubicBezTo>
                  <a:pt x="2711079" y="1836872"/>
                  <a:pt x="2722890" y="1830892"/>
                  <a:pt x="2726487" y="1819920"/>
                </a:cubicBezTo>
                <a:cubicBezTo>
                  <a:pt x="2726605" y="1819559"/>
                  <a:pt x="2726714" y="1819196"/>
                  <a:pt x="2726812" y="1818830"/>
                </a:cubicBezTo>
                <a:close/>
                <a:moveTo>
                  <a:pt x="2752852" y="1720181"/>
                </a:moveTo>
                <a:cubicBezTo>
                  <a:pt x="2755455" y="1708877"/>
                  <a:pt x="2748401" y="1697604"/>
                  <a:pt x="2737097" y="1695001"/>
                </a:cubicBezTo>
                <a:cubicBezTo>
                  <a:pt x="2725793" y="1692399"/>
                  <a:pt x="2714519" y="1699453"/>
                  <a:pt x="2711917" y="1710757"/>
                </a:cubicBezTo>
                <a:cubicBezTo>
                  <a:pt x="2709314" y="1722061"/>
                  <a:pt x="2716369" y="1733334"/>
                  <a:pt x="2727672" y="1735937"/>
                </a:cubicBezTo>
                <a:cubicBezTo>
                  <a:pt x="2727703" y="1735944"/>
                  <a:pt x="2727732" y="1735950"/>
                  <a:pt x="2727763" y="1735957"/>
                </a:cubicBezTo>
                <a:cubicBezTo>
                  <a:pt x="2739022" y="1738746"/>
                  <a:pt x="2750410" y="1731879"/>
                  <a:pt x="2753199" y="1720619"/>
                </a:cubicBezTo>
                <a:cubicBezTo>
                  <a:pt x="2753282" y="1720285"/>
                  <a:pt x="2753356" y="1719949"/>
                  <a:pt x="2753423" y="1719611"/>
                </a:cubicBezTo>
                <a:close/>
                <a:moveTo>
                  <a:pt x="2771860" y="1619252"/>
                </a:moveTo>
                <a:cubicBezTo>
                  <a:pt x="2773566" y="1607810"/>
                  <a:pt x="2765672" y="1597151"/>
                  <a:pt x="2754230" y="1595445"/>
                </a:cubicBezTo>
                <a:cubicBezTo>
                  <a:pt x="2742788" y="1593739"/>
                  <a:pt x="2732129" y="1601632"/>
                  <a:pt x="2730423" y="1613074"/>
                </a:cubicBezTo>
                <a:cubicBezTo>
                  <a:pt x="2728717" y="1624517"/>
                  <a:pt x="2736611" y="1635175"/>
                  <a:pt x="2748053" y="1636881"/>
                </a:cubicBezTo>
                <a:cubicBezTo>
                  <a:pt x="2759495" y="1638587"/>
                  <a:pt x="2770154" y="1630694"/>
                  <a:pt x="2771860" y="1619252"/>
                </a:cubicBezTo>
                <a:close/>
                <a:moveTo>
                  <a:pt x="2783359" y="1517182"/>
                </a:moveTo>
                <a:cubicBezTo>
                  <a:pt x="2784427" y="1505632"/>
                  <a:pt x="2775930" y="1495402"/>
                  <a:pt x="2764379" y="1494334"/>
                </a:cubicBezTo>
                <a:cubicBezTo>
                  <a:pt x="2752829" y="1493266"/>
                  <a:pt x="2742599" y="1501764"/>
                  <a:pt x="2741531" y="1513314"/>
                </a:cubicBezTo>
                <a:cubicBezTo>
                  <a:pt x="2740463" y="1524865"/>
                  <a:pt x="2748961" y="1535094"/>
                  <a:pt x="2760511" y="1536162"/>
                </a:cubicBezTo>
                <a:cubicBezTo>
                  <a:pt x="2760619" y="1536172"/>
                  <a:pt x="2760727" y="1536181"/>
                  <a:pt x="2760835" y="1536190"/>
                </a:cubicBezTo>
                <a:cubicBezTo>
                  <a:pt x="2772370" y="1537419"/>
                  <a:pt x="2782717" y="1529066"/>
                  <a:pt x="2783947" y="1517531"/>
                </a:cubicBezTo>
                <a:cubicBezTo>
                  <a:pt x="2783979" y="1517226"/>
                  <a:pt x="2784005" y="1516919"/>
                  <a:pt x="2784024" y="1516612"/>
                </a:cubicBezTo>
                <a:close/>
                <a:moveTo>
                  <a:pt x="2787160" y="1414542"/>
                </a:moveTo>
                <a:cubicBezTo>
                  <a:pt x="2787213" y="1402943"/>
                  <a:pt x="2777852" y="1393497"/>
                  <a:pt x="2766252" y="1393444"/>
                </a:cubicBezTo>
                <a:cubicBezTo>
                  <a:pt x="2754653" y="1393392"/>
                  <a:pt x="2745207" y="1402753"/>
                  <a:pt x="2745155" y="1414352"/>
                </a:cubicBezTo>
                <a:cubicBezTo>
                  <a:pt x="2745102" y="1425952"/>
                  <a:pt x="2754463" y="1435398"/>
                  <a:pt x="2766063" y="1435450"/>
                </a:cubicBezTo>
                <a:cubicBezTo>
                  <a:pt x="2766094" y="1435450"/>
                  <a:pt x="2766126" y="1435450"/>
                  <a:pt x="2766157" y="1435450"/>
                </a:cubicBezTo>
                <a:cubicBezTo>
                  <a:pt x="2777751" y="1435821"/>
                  <a:pt x="2787450" y="1426723"/>
                  <a:pt x="2787821" y="1415129"/>
                </a:cubicBezTo>
                <a:cubicBezTo>
                  <a:pt x="2787833" y="1414743"/>
                  <a:pt x="2787834" y="1414358"/>
                  <a:pt x="2787826" y="1413972"/>
                </a:cubicBezTo>
                <a:close/>
                <a:moveTo>
                  <a:pt x="2783264" y="1311902"/>
                </a:moveTo>
                <a:cubicBezTo>
                  <a:pt x="2782379" y="1300389"/>
                  <a:pt x="2772329" y="1291773"/>
                  <a:pt x="2760816" y="1292657"/>
                </a:cubicBezTo>
                <a:cubicBezTo>
                  <a:pt x="2749302" y="1293542"/>
                  <a:pt x="2740686" y="1303592"/>
                  <a:pt x="2741571" y="1315106"/>
                </a:cubicBezTo>
                <a:cubicBezTo>
                  <a:pt x="2742455" y="1326619"/>
                  <a:pt x="2752506" y="1335235"/>
                  <a:pt x="2764019" y="1334351"/>
                </a:cubicBezTo>
                <a:cubicBezTo>
                  <a:pt x="2764098" y="1334345"/>
                  <a:pt x="2764177" y="1334338"/>
                  <a:pt x="2764256" y="1334331"/>
                </a:cubicBezTo>
                <a:cubicBezTo>
                  <a:pt x="2775836" y="1333641"/>
                  <a:pt x="2784663" y="1323695"/>
                  <a:pt x="2783973" y="1312116"/>
                </a:cubicBezTo>
                <a:cubicBezTo>
                  <a:pt x="2783961" y="1311918"/>
                  <a:pt x="2783947" y="1311720"/>
                  <a:pt x="2783929" y="1311522"/>
                </a:cubicBezTo>
                <a:close/>
                <a:moveTo>
                  <a:pt x="2771764" y="1209833"/>
                </a:moveTo>
                <a:cubicBezTo>
                  <a:pt x="2770011" y="1198420"/>
                  <a:pt x="2759337" y="1190589"/>
                  <a:pt x="2747924" y="1192342"/>
                </a:cubicBezTo>
                <a:cubicBezTo>
                  <a:pt x="2736511" y="1194095"/>
                  <a:pt x="2728680" y="1204769"/>
                  <a:pt x="2730433" y="1216183"/>
                </a:cubicBezTo>
                <a:cubicBezTo>
                  <a:pt x="2732181" y="1227560"/>
                  <a:pt x="2742797" y="1235385"/>
                  <a:pt x="2754183" y="1233687"/>
                </a:cubicBezTo>
                <a:cubicBezTo>
                  <a:pt x="2765658" y="1232395"/>
                  <a:pt x="2773912" y="1222045"/>
                  <a:pt x="2772619" y="1210570"/>
                </a:cubicBezTo>
                <a:cubicBezTo>
                  <a:pt x="2772570" y="1210132"/>
                  <a:pt x="2772507" y="1209696"/>
                  <a:pt x="2772430" y="1209263"/>
                </a:cubicBezTo>
                <a:close/>
                <a:moveTo>
                  <a:pt x="2752757" y="1108809"/>
                </a:moveTo>
                <a:cubicBezTo>
                  <a:pt x="2750155" y="1097505"/>
                  <a:pt x="2738881" y="1090451"/>
                  <a:pt x="2727577" y="1093053"/>
                </a:cubicBezTo>
                <a:cubicBezTo>
                  <a:pt x="2716273" y="1095656"/>
                  <a:pt x="2709219" y="1106929"/>
                  <a:pt x="2711822" y="1118233"/>
                </a:cubicBezTo>
                <a:cubicBezTo>
                  <a:pt x="2714422" y="1129529"/>
                  <a:pt x="2725683" y="1136583"/>
                  <a:pt x="2736981" y="1133993"/>
                </a:cubicBezTo>
                <a:cubicBezTo>
                  <a:pt x="2748325" y="1131839"/>
                  <a:pt x="2755775" y="1120896"/>
                  <a:pt x="2753621" y="1109551"/>
                </a:cubicBezTo>
                <a:cubicBezTo>
                  <a:pt x="2753537" y="1109111"/>
                  <a:pt x="2753439" y="1108673"/>
                  <a:pt x="2753327" y="1108238"/>
                </a:cubicBezTo>
                <a:close/>
                <a:moveTo>
                  <a:pt x="2726147" y="1009590"/>
                </a:moveTo>
                <a:cubicBezTo>
                  <a:pt x="2722693" y="998571"/>
                  <a:pt x="2710961" y="992439"/>
                  <a:pt x="2699942" y="995892"/>
                </a:cubicBezTo>
                <a:cubicBezTo>
                  <a:pt x="2688924" y="999346"/>
                  <a:pt x="2682791" y="1011078"/>
                  <a:pt x="2686245" y="1022097"/>
                </a:cubicBezTo>
                <a:cubicBezTo>
                  <a:pt x="2689688" y="1033083"/>
                  <a:pt x="2701366" y="1039218"/>
                  <a:pt x="2712367" y="1035820"/>
                </a:cubicBezTo>
                <a:cubicBezTo>
                  <a:pt x="2723510" y="1032793"/>
                  <a:pt x="2730090" y="1021306"/>
                  <a:pt x="2727063" y="1010163"/>
                </a:cubicBezTo>
                <a:cubicBezTo>
                  <a:pt x="2726959" y="1009778"/>
                  <a:pt x="2726844" y="1009397"/>
                  <a:pt x="2726717" y="1009020"/>
                </a:cubicBezTo>
                <a:close/>
                <a:moveTo>
                  <a:pt x="2692789" y="912367"/>
                </a:moveTo>
                <a:cubicBezTo>
                  <a:pt x="2688564" y="901607"/>
                  <a:pt x="2676416" y="896310"/>
                  <a:pt x="2665656" y="900535"/>
                </a:cubicBezTo>
                <a:cubicBezTo>
                  <a:pt x="2654896" y="904760"/>
                  <a:pt x="2649598" y="916908"/>
                  <a:pt x="2653824" y="927668"/>
                </a:cubicBezTo>
                <a:cubicBezTo>
                  <a:pt x="2658049" y="938428"/>
                  <a:pt x="2670197" y="943726"/>
                  <a:pt x="2680957" y="939500"/>
                </a:cubicBezTo>
                <a:cubicBezTo>
                  <a:pt x="2691717" y="935275"/>
                  <a:pt x="2697014" y="923127"/>
                  <a:pt x="2692789" y="912367"/>
                </a:cubicBezTo>
                <a:close/>
                <a:moveTo>
                  <a:pt x="2651543" y="817901"/>
                </a:moveTo>
                <a:cubicBezTo>
                  <a:pt x="2646232" y="807588"/>
                  <a:pt x="2633567" y="803532"/>
                  <a:pt x="2623255" y="808843"/>
                </a:cubicBezTo>
                <a:cubicBezTo>
                  <a:pt x="2612942" y="814153"/>
                  <a:pt x="2608887" y="826818"/>
                  <a:pt x="2614197" y="837131"/>
                </a:cubicBezTo>
                <a:cubicBezTo>
                  <a:pt x="2619418" y="847271"/>
                  <a:pt x="2631778" y="851391"/>
                  <a:pt x="2642039" y="846412"/>
                </a:cubicBezTo>
                <a:cubicBezTo>
                  <a:pt x="2652522" y="841206"/>
                  <a:pt x="2656801" y="828487"/>
                  <a:pt x="2651594" y="818004"/>
                </a:cubicBezTo>
                <a:cubicBezTo>
                  <a:pt x="2651577" y="817969"/>
                  <a:pt x="2651560" y="817935"/>
                  <a:pt x="2651543" y="817901"/>
                </a:cubicBezTo>
                <a:close/>
                <a:moveTo>
                  <a:pt x="2604024" y="727140"/>
                </a:moveTo>
                <a:cubicBezTo>
                  <a:pt x="2598282" y="717122"/>
                  <a:pt x="2585506" y="713655"/>
                  <a:pt x="2575488" y="719398"/>
                </a:cubicBezTo>
                <a:cubicBezTo>
                  <a:pt x="2565469" y="725140"/>
                  <a:pt x="2562003" y="737916"/>
                  <a:pt x="2567745" y="747934"/>
                </a:cubicBezTo>
                <a:cubicBezTo>
                  <a:pt x="2573487" y="757953"/>
                  <a:pt x="2586263" y="761419"/>
                  <a:pt x="2596282" y="755677"/>
                </a:cubicBezTo>
                <a:cubicBezTo>
                  <a:pt x="2596297" y="755669"/>
                  <a:pt x="2596312" y="755660"/>
                  <a:pt x="2596326" y="755651"/>
                </a:cubicBezTo>
                <a:cubicBezTo>
                  <a:pt x="2606269" y="749860"/>
                  <a:pt x="2609701" y="737148"/>
                  <a:pt x="2604024" y="727140"/>
                </a:cubicBezTo>
                <a:close/>
                <a:moveTo>
                  <a:pt x="2549283" y="640182"/>
                </a:moveTo>
                <a:cubicBezTo>
                  <a:pt x="2542772" y="630645"/>
                  <a:pt x="2529762" y="628194"/>
                  <a:pt x="2520226" y="634705"/>
                </a:cubicBezTo>
                <a:cubicBezTo>
                  <a:pt x="2510690" y="641217"/>
                  <a:pt x="2508238" y="654226"/>
                  <a:pt x="2514750" y="663762"/>
                </a:cubicBezTo>
                <a:cubicBezTo>
                  <a:pt x="2521252" y="673284"/>
                  <a:pt x="2534235" y="675745"/>
                  <a:pt x="2543771" y="669263"/>
                </a:cubicBezTo>
                <a:cubicBezTo>
                  <a:pt x="2553234" y="662737"/>
                  <a:pt x="2555615" y="649776"/>
                  <a:pt x="2549090" y="640313"/>
                </a:cubicBezTo>
                <a:cubicBezTo>
                  <a:pt x="2549059" y="640269"/>
                  <a:pt x="2549029" y="640225"/>
                  <a:pt x="2548998" y="640182"/>
                </a:cubicBezTo>
                <a:close/>
                <a:moveTo>
                  <a:pt x="2488270" y="557499"/>
                </a:moveTo>
                <a:cubicBezTo>
                  <a:pt x="2481022" y="548510"/>
                  <a:pt x="2467859" y="547098"/>
                  <a:pt x="2458870" y="554345"/>
                </a:cubicBezTo>
                <a:cubicBezTo>
                  <a:pt x="2449880" y="561592"/>
                  <a:pt x="2448468" y="574755"/>
                  <a:pt x="2455715" y="583745"/>
                </a:cubicBezTo>
                <a:cubicBezTo>
                  <a:pt x="2462939" y="592704"/>
                  <a:pt x="2476045" y="594142"/>
                  <a:pt x="2485038" y="586961"/>
                </a:cubicBezTo>
                <a:cubicBezTo>
                  <a:pt x="2493952" y="579620"/>
                  <a:pt x="2495269" y="566460"/>
                  <a:pt x="2487984" y="557499"/>
                </a:cubicBezTo>
                <a:close/>
                <a:moveTo>
                  <a:pt x="2421268" y="479664"/>
                </a:moveTo>
                <a:cubicBezTo>
                  <a:pt x="2413395" y="471217"/>
                  <a:pt x="2400165" y="470752"/>
                  <a:pt x="2391718" y="478625"/>
                </a:cubicBezTo>
                <a:cubicBezTo>
                  <a:pt x="2383271" y="486499"/>
                  <a:pt x="2382806" y="499729"/>
                  <a:pt x="2390679" y="508176"/>
                </a:cubicBezTo>
                <a:cubicBezTo>
                  <a:pt x="2398550" y="516620"/>
                  <a:pt x="2411775" y="517088"/>
                  <a:pt x="2420223" y="509221"/>
                </a:cubicBezTo>
                <a:cubicBezTo>
                  <a:pt x="2428593" y="501342"/>
                  <a:pt x="2428991" y="488170"/>
                  <a:pt x="2421112" y="479800"/>
                </a:cubicBezTo>
                <a:cubicBezTo>
                  <a:pt x="2421070" y="479754"/>
                  <a:pt x="2421027" y="479709"/>
                  <a:pt x="2420984" y="479664"/>
                </a:cubicBezTo>
                <a:close/>
                <a:moveTo>
                  <a:pt x="2348660" y="406961"/>
                </a:moveTo>
                <a:cubicBezTo>
                  <a:pt x="2340157" y="399072"/>
                  <a:pt x="2326868" y="399569"/>
                  <a:pt x="2318978" y="408073"/>
                </a:cubicBezTo>
                <a:cubicBezTo>
                  <a:pt x="2311089" y="416577"/>
                  <a:pt x="2311587" y="429866"/>
                  <a:pt x="2320090" y="437755"/>
                </a:cubicBezTo>
                <a:cubicBezTo>
                  <a:pt x="2328594" y="445645"/>
                  <a:pt x="2341883" y="445147"/>
                  <a:pt x="2349772" y="436643"/>
                </a:cubicBezTo>
                <a:cubicBezTo>
                  <a:pt x="2349782" y="436633"/>
                  <a:pt x="2349791" y="436623"/>
                  <a:pt x="2349801" y="436612"/>
                </a:cubicBezTo>
                <a:cubicBezTo>
                  <a:pt x="2357535" y="428009"/>
                  <a:pt x="2356899" y="414782"/>
                  <a:pt x="2348375" y="406961"/>
                </a:cubicBezTo>
                <a:close/>
                <a:moveTo>
                  <a:pt x="2270730" y="340435"/>
                </a:moveTo>
                <a:cubicBezTo>
                  <a:pt x="2261672" y="333188"/>
                  <a:pt x="2248455" y="334656"/>
                  <a:pt x="2241208" y="343714"/>
                </a:cubicBezTo>
                <a:cubicBezTo>
                  <a:pt x="2233962" y="352771"/>
                  <a:pt x="2235429" y="365988"/>
                  <a:pt x="2244487" y="373235"/>
                </a:cubicBezTo>
                <a:cubicBezTo>
                  <a:pt x="2253544" y="380482"/>
                  <a:pt x="2266762" y="379014"/>
                  <a:pt x="2274008" y="369957"/>
                </a:cubicBezTo>
                <a:cubicBezTo>
                  <a:pt x="2274024" y="369937"/>
                  <a:pt x="2274040" y="369917"/>
                  <a:pt x="2274056" y="369897"/>
                </a:cubicBezTo>
                <a:cubicBezTo>
                  <a:pt x="2281347" y="360807"/>
                  <a:pt x="2279888" y="347528"/>
                  <a:pt x="2270799" y="340238"/>
                </a:cubicBezTo>
                <a:cubicBezTo>
                  <a:pt x="2270682" y="340144"/>
                  <a:pt x="2270564" y="340051"/>
                  <a:pt x="2270445" y="339960"/>
                </a:cubicBezTo>
                <a:close/>
                <a:moveTo>
                  <a:pt x="2188143" y="279516"/>
                </a:moveTo>
                <a:cubicBezTo>
                  <a:pt x="2178579" y="272952"/>
                  <a:pt x="2165505" y="275383"/>
                  <a:pt x="2158940" y="284946"/>
                </a:cubicBezTo>
                <a:cubicBezTo>
                  <a:pt x="2152376" y="294509"/>
                  <a:pt x="2154807" y="307584"/>
                  <a:pt x="2164370" y="314148"/>
                </a:cubicBezTo>
                <a:cubicBezTo>
                  <a:pt x="2173933" y="320713"/>
                  <a:pt x="2187008" y="318282"/>
                  <a:pt x="2193573" y="308719"/>
                </a:cubicBezTo>
                <a:cubicBezTo>
                  <a:pt x="2193600" y="308679"/>
                  <a:pt x="2193628" y="308638"/>
                  <a:pt x="2193655" y="308598"/>
                </a:cubicBezTo>
                <a:cubicBezTo>
                  <a:pt x="2200261" y="299062"/>
                  <a:pt x="2197886" y="285978"/>
                  <a:pt x="2188350" y="279372"/>
                </a:cubicBezTo>
                <a:cubicBezTo>
                  <a:pt x="2188188" y="279260"/>
                  <a:pt x="2188024" y="279149"/>
                  <a:pt x="2187858" y="279041"/>
                </a:cubicBezTo>
                <a:close/>
                <a:moveTo>
                  <a:pt x="2101089" y="224870"/>
                </a:moveTo>
                <a:cubicBezTo>
                  <a:pt x="2091085" y="219103"/>
                  <a:pt x="2078300" y="222538"/>
                  <a:pt x="2072533" y="232542"/>
                </a:cubicBezTo>
                <a:cubicBezTo>
                  <a:pt x="2066766" y="242547"/>
                  <a:pt x="2070201" y="255331"/>
                  <a:pt x="2080205" y="261098"/>
                </a:cubicBezTo>
                <a:cubicBezTo>
                  <a:pt x="2090210" y="266865"/>
                  <a:pt x="2102994" y="263430"/>
                  <a:pt x="2108761" y="253426"/>
                </a:cubicBezTo>
                <a:cubicBezTo>
                  <a:pt x="2108770" y="253411"/>
                  <a:pt x="2108778" y="253396"/>
                  <a:pt x="2108787" y="253381"/>
                </a:cubicBezTo>
                <a:cubicBezTo>
                  <a:pt x="2114660" y="243439"/>
                  <a:pt x="2111362" y="230618"/>
                  <a:pt x="2101420" y="224745"/>
                </a:cubicBezTo>
                <a:cubicBezTo>
                  <a:pt x="2101217" y="224625"/>
                  <a:pt x="2101011" y="224508"/>
                  <a:pt x="2100804" y="224395"/>
                </a:cubicBezTo>
                <a:close/>
                <a:moveTo>
                  <a:pt x="2010329" y="176877"/>
                </a:moveTo>
                <a:cubicBezTo>
                  <a:pt x="1999979" y="171756"/>
                  <a:pt x="1987438" y="175996"/>
                  <a:pt x="1982317" y="186346"/>
                </a:cubicBezTo>
                <a:cubicBezTo>
                  <a:pt x="1977197" y="196695"/>
                  <a:pt x="1981436" y="209237"/>
                  <a:pt x="1991786" y="214357"/>
                </a:cubicBezTo>
                <a:cubicBezTo>
                  <a:pt x="2002136" y="219477"/>
                  <a:pt x="2014677" y="215238"/>
                  <a:pt x="2019798" y="204888"/>
                </a:cubicBezTo>
                <a:cubicBezTo>
                  <a:pt x="2019809" y="204864"/>
                  <a:pt x="2019821" y="204841"/>
                  <a:pt x="2019832" y="204817"/>
                </a:cubicBezTo>
                <a:cubicBezTo>
                  <a:pt x="2025040" y="194452"/>
                  <a:pt x="2020859" y="181828"/>
                  <a:pt x="2010494" y="176621"/>
                </a:cubicBezTo>
                <a:cubicBezTo>
                  <a:pt x="2010345" y="176546"/>
                  <a:pt x="2010194" y="176473"/>
                  <a:pt x="2010044" y="176401"/>
                </a:cubicBezTo>
                <a:close/>
                <a:moveTo>
                  <a:pt x="1916147" y="135821"/>
                </a:moveTo>
                <a:cubicBezTo>
                  <a:pt x="1905389" y="131625"/>
                  <a:pt x="1893267" y="136946"/>
                  <a:pt x="1889072" y="147704"/>
                </a:cubicBezTo>
                <a:cubicBezTo>
                  <a:pt x="1884877" y="158462"/>
                  <a:pt x="1890197" y="170584"/>
                  <a:pt x="1900955" y="174780"/>
                </a:cubicBezTo>
                <a:cubicBezTo>
                  <a:pt x="1911710" y="178973"/>
                  <a:pt x="1923828" y="173658"/>
                  <a:pt x="1928027" y="162906"/>
                </a:cubicBezTo>
                <a:cubicBezTo>
                  <a:pt x="1932404" y="152221"/>
                  <a:pt x="1927290" y="140010"/>
                  <a:pt x="1916604" y="135633"/>
                </a:cubicBezTo>
                <a:cubicBezTo>
                  <a:pt x="1916359" y="135532"/>
                  <a:pt x="1916111" y="135437"/>
                  <a:pt x="1915862" y="135345"/>
                </a:cubicBezTo>
                <a:close/>
                <a:moveTo>
                  <a:pt x="1819115" y="101892"/>
                </a:moveTo>
                <a:cubicBezTo>
                  <a:pt x="1808071" y="98518"/>
                  <a:pt x="1796383" y="104734"/>
                  <a:pt x="1793009" y="115777"/>
                </a:cubicBezTo>
                <a:cubicBezTo>
                  <a:pt x="1789634" y="126820"/>
                  <a:pt x="1795850" y="138508"/>
                  <a:pt x="1806893" y="141883"/>
                </a:cubicBezTo>
                <a:cubicBezTo>
                  <a:pt x="1817925" y="145254"/>
                  <a:pt x="1829602" y="139054"/>
                  <a:pt x="1832990" y="128028"/>
                </a:cubicBezTo>
                <a:cubicBezTo>
                  <a:pt x="1836578" y="117052"/>
                  <a:pt x="1830590" y="105246"/>
                  <a:pt x="1819615" y="101657"/>
                </a:cubicBezTo>
                <a:cubicBezTo>
                  <a:pt x="1819355" y="101572"/>
                  <a:pt x="1819093" y="101492"/>
                  <a:pt x="1818829" y="101417"/>
                </a:cubicBezTo>
                <a:close/>
                <a:moveTo>
                  <a:pt x="1719896" y="75282"/>
                </a:moveTo>
                <a:cubicBezTo>
                  <a:pt x="1708592" y="72680"/>
                  <a:pt x="1697318" y="79734"/>
                  <a:pt x="1694716" y="91038"/>
                </a:cubicBezTo>
                <a:cubicBezTo>
                  <a:pt x="1692114" y="102342"/>
                  <a:pt x="1699168" y="113615"/>
                  <a:pt x="1710472" y="116218"/>
                </a:cubicBezTo>
                <a:cubicBezTo>
                  <a:pt x="1721776" y="118820"/>
                  <a:pt x="1733049" y="111766"/>
                  <a:pt x="1735652" y="100462"/>
                </a:cubicBezTo>
                <a:cubicBezTo>
                  <a:pt x="1735658" y="100432"/>
                  <a:pt x="1735665" y="100402"/>
                  <a:pt x="1735672" y="100372"/>
                </a:cubicBezTo>
                <a:cubicBezTo>
                  <a:pt x="1738441" y="89108"/>
                  <a:pt x="1731555" y="77731"/>
                  <a:pt x="1720290" y="74962"/>
                </a:cubicBezTo>
                <a:cubicBezTo>
                  <a:pt x="1720065" y="74907"/>
                  <a:pt x="1719838" y="74855"/>
                  <a:pt x="1719611" y="74807"/>
                </a:cubicBezTo>
                <a:close/>
                <a:moveTo>
                  <a:pt x="1618967" y="56275"/>
                </a:moveTo>
                <a:cubicBezTo>
                  <a:pt x="1607525" y="54569"/>
                  <a:pt x="1596866" y="62462"/>
                  <a:pt x="1595160" y="73904"/>
                </a:cubicBezTo>
                <a:cubicBezTo>
                  <a:pt x="1593454" y="85346"/>
                  <a:pt x="1601347" y="96005"/>
                  <a:pt x="1612789" y="97711"/>
                </a:cubicBezTo>
                <a:cubicBezTo>
                  <a:pt x="1624232" y="99417"/>
                  <a:pt x="1634890" y="91524"/>
                  <a:pt x="1636596" y="80081"/>
                </a:cubicBezTo>
                <a:cubicBezTo>
                  <a:pt x="1638302" y="68639"/>
                  <a:pt x="1630409" y="57981"/>
                  <a:pt x="1618967" y="56275"/>
                </a:cubicBezTo>
                <a:close/>
                <a:moveTo>
                  <a:pt x="1516612" y="44205"/>
                </a:moveTo>
                <a:cubicBezTo>
                  <a:pt x="1505062" y="43137"/>
                  <a:pt x="1494832" y="51635"/>
                  <a:pt x="1493764" y="63185"/>
                </a:cubicBezTo>
                <a:cubicBezTo>
                  <a:pt x="1492696" y="74735"/>
                  <a:pt x="1501194" y="84965"/>
                  <a:pt x="1512744" y="86033"/>
                </a:cubicBezTo>
                <a:cubicBezTo>
                  <a:pt x="1524294" y="87101"/>
                  <a:pt x="1534524" y="78603"/>
                  <a:pt x="1535592" y="67053"/>
                </a:cubicBezTo>
                <a:cubicBezTo>
                  <a:pt x="1535602" y="66945"/>
                  <a:pt x="1535611" y="66837"/>
                  <a:pt x="1535619" y="66729"/>
                </a:cubicBezTo>
                <a:cubicBezTo>
                  <a:pt x="1536499" y="55290"/>
                  <a:pt x="1528036" y="45261"/>
                  <a:pt x="1516612" y="44205"/>
                </a:cubicBezTo>
                <a:close/>
                <a:moveTo>
                  <a:pt x="1413972" y="40404"/>
                </a:moveTo>
                <a:cubicBezTo>
                  <a:pt x="1402373" y="40456"/>
                  <a:pt x="1393012" y="49902"/>
                  <a:pt x="1393064" y="61502"/>
                </a:cubicBezTo>
                <a:cubicBezTo>
                  <a:pt x="1393117" y="73101"/>
                  <a:pt x="1402562" y="82462"/>
                  <a:pt x="1414162" y="82409"/>
                </a:cubicBezTo>
                <a:cubicBezTo>
                  <a:pt x="1425725" y="82357"/>
                  <a:pt x="1435070" y="72969"/>
                  <a:pt x="1435070" y="61407"/>
                </a:cubicBezTo>
                <a:cubicBezTo>
                  <a:pt x="1435070" y="49807"/>
                  <a:pt x="1425667" y="40403"/>
                  <a:pt x="1414067" y="40403"/>
                </a:cubicBezTo>
                <a:cubicBezTo>
                  <a:pt x="1414035" y="40403"/>
                  <a:pt x="1414004" y="40403"/>
                  <a:pt x="1413972" y="40404"/>
                </a:cubicBezTo>
                <a:close/>
              </a:path>
            </a:pathLst>
          </a:custGeom>
          <a:solidFill>
            <a:srgbClr val="E5F7FF"/>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85" name="Google Shape;685;p77"/>
          <p:cNvSpPr txBox="1"/>
          <p:nvPr/>
        </p:nvSpPr>
        <p:spPr>
          <a:xfrm>
            <a:off x="7340675" y="3368050"/>
            <a:ext cx="14994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a:solidFill>
                  <a:schemeClr val="dk1"/>
                </a:solidFill>
              </a:rPr>
              <a:t>Approved</a:t>
            </a:r>
            <a:br>
              <a:rPr lang="en" sz="1200">
                <a:solidFill>
                  <a:schemeClr val="dk1"/>
                </a:solidFill>
              </a:rPr>
            </a:br>
            <a:r>
              <a:rPr lang="en" sz="1200">
                <a:solidFill>
                  <a:schemeClr val="dk1"/>
                </a:solidFill>
              </a:rPr>
              <a:t>under </a:t>
            </a:r>
            <a:br>
              <a:rPr lang="en" sz="1200">
                <a:solidFill>
                  <a:schemeClr val="dk1"/>
                </a:solidFill>
              </a:rPr>
            </a:br>
            <a:r>
              <a:rPr lang="en" sz="1200" b="1">
                <a:solidFill>
                  <a:schemeClr val="dk1"/>
                </a:solidFill>
              </a:rPr>
              <a:t>FM 6930 </a:t>
            </a:r>
            <a:r>
              <a:rPr lang="en" sz="1200">
                <a:solidFill>
                  <a:schemeClr val="dk1"/>
                </a:solidFill>
              </a:rPr>
              <a:t>Standard</a:t>
            </a:r>
            <a:endParaRPr sz="1200">
              <a:solidFill>
                <a:schemeClr val="dk1"/>
              </a:solidFill>
            </a:endParaRPr>
          </a:p>
        </p:txBody>
      </p:sp>
      <p:sp>
        <p:nvSpPr>
          <p:cNvPr id="686" name="Google Shape;686;p77"/>
          <p:cNvSpPr txBox="1"/>
          <p:nvPr/>
        </p:nvSpPr>
        <p:spPr>
          <a:xfrm>
            <a:off x="7227975" y="4070575"/>
            <a:ext cx="17250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a:solidFill>
                  <a:schemeClr val="dk1"/>
                </a:solidFill>
              </a:rPr>
              <a:t>Fire Control System</a:t>
            </a:r>
            <a:br>
              <a:rPr lang="en" sz="1200">
                <a:solidFill>
                  <a:schemeClr val="dk1"/>
                </a:solidFill>
              </a:rPr>
            </a:br>
            <a:r>
              <a:rPr lang="en" sz="1200" b="1">
                <a:solidFill>
                  <a:schemeClr val="dk1"/>
                </a:solidFill>
              </a:rPr>
              <a:t>not</a:t>
            </a:r>
            <a:r>
              <a:rPr lang="en" sz="1200">
                <a:solidFill>
                  <a:schemeClr val="dk1"/>
                </a:solidFill>
              </a:rPr>
              <a:t/>
            </a:r>
            <a:br>
              <a:rPr lang="en" sz="1200">
                <a:solidFill>
                  <a:schemeClr val="dk1"/>
                </a:solidFill>
              </a:rPr>
            </a:br>
            <a:r>
              <a:rPr lang="en" sz="1200">
                <a:solidFill>
                  <a:schemeClr val="dk1"/>
                </a:solidFill>
              </a:rPr>
              <a:t>Required</a:t>
            </a:r>
            <a:endParaRPr sz="12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690"/>
        <p:cNvGrpSpPr/>
        <p:nvPr/>
      </p:nvGrpSpPr>
      <p:grpSpPr>
        <a:xfrm>
          <a:off x="0" y="0"/>
          <a:ext cx="0" cy="0"/>
          <a:chOff x="0" y="0"/>
          <a:chExt cx="0" cy="0"/>
        </a:xfrm>
      </p:grpSpPr>
      <p:sp>
        <p:nvSpPr>
          <p:cNvPr id="691" name="Google Shape;691;p78"/>
          <p:cNvSpPr txBox="1">
            <a:spLocks noGrp="1"/>
          </p:cNvSpPr>
          <p:nvPr>
            <p:ph type="sldNum" idx="12"/>
          </p:nvPr>
        </p:nvSpPr>
        <p:spPr>
          <a:xfrm>
            <a:off x="194950" y="4962000"/>
            <a:ext cx="720000" cy="1800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en"/>
              <a:t>page </a:t>
            </a:r>
            <a:fld id="{00000000-1234-1234-1234-123412341234}" type="slidenum">
              <a:rPr lang="en"/>
              <a:t>6</a:t>
            </a:fld>
            <a:endParaRPr/>
          </a:p>
        </p:txBody>
      </p:sp>
      <p:sp>
        <p:nvSpPr>
          <p:cNvPr id="692" name="Google Shape;692;p78"/>
          <p:cNvSpPr txBox="1">
            <a:spLocks noGrp="1"/>
          </p:cNvSpPr>
          <p:nvPr>
            <p:ph type="title"/>
          </p:nvPr>
        </p:nvSpPr>
        <p:spPr>
          <a:xfrm>
            <a:off x="252000" y="198000"/>
            <a:ext cx="7695600" cy="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a:t>Galden® PFPE vs Polyester Comparison </a:t>
            </a:r>
            <a:endParaRPr sz="1300" b="1"/>
          </a:p>
        </p:txBody>
      </p:sp>
      <p:graphicFrame>
        <p:nvGraphicFramePr>
          <p:cNvPr id="693" name="Google Shape;693;p78"/>
          <p:cNvGraphicFramePr/>
          <p:nvPr/>
        </p:nvGraphicFramePr>
        <p:xfrm>
          <a:off x="143508" y="889782"/>
          <a:ext cx="8765625" cy="3885275"/>
        </p:xfrm>
        <a:graphic>
          <a:graphicData uri="http://schemas.openxmlformats.org/drawingml/2006/table">
            <a:tbl>
              <a:tblPr>
                <a:noFill/>
                <a:tableStyleId>{D4A23608-EE40-4525-A88E-629550FCAE1A}</a:tableStyleId>
              </a:tblPr>
              <a:tblGrid>
                <a:gridCol w="1079175"/>
                <a:gridCol w="1911625"/>
                <a:gridCol w="1865225"/>
                <a:gridCol w="2031125"/>
                <a:gridCol w="1878475"/>
              </a:tblGrid>
              <a:tr h="540225">
                <a:tc>
                  <a:txBody>
                    <a:bodyPr/>
                    <a:lstStyle/>
                    <a:p>
                      <a:pPr marL="0" marR="0" lvl="0" indent="0" algn="ctr" rtl="0">
                        <a:lnSpc>
                          <a:spcPct val="100000"/>
                        </a:lnSpc>
                        <a:spcBef>
                          <a:spcPts val="0"/>
                        </a:spcBef>
                        <a:spcAft>
                          <a:spcPts val="0"/>
                        </a:spcAft>
                        <a:buClr>
                          <a:srgbClr val="78BE37"/>
                        </a:buClr>
                        <a:buSzPts val="1400"/>
                        <a:buFont typeface="Noto Sans Symbols"/>
                        <a:buNone/>
                      </a:pPr>
                      <a:r>
                        <a:rPr lang="en" sz="1000" b="1">
                          <a:solidFill>
                            <a:srgbClr val="FFFFFF"/>
                          </a:solidFill>
                          <a:latin typeface="Avenir"/>
                          <a:ea typeface="Avenir"/>
                          <a:cs typeface="Avenir"/>
                          <a:sym typeface="Avenir"/>
                        </a:rPr>
                        <a:t>Property</a:t>
                      </a:r>
                      <a:endParaRPr sz="1000" b="1" i="0" u="none" strike="noStrike" cap="none">
                        <a:solidFill>
                          <a:srgbClr val="FFFFFF"/>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dk1"/>
                    </a:solidFill>
                  </a:tcPr>
                </a:tc>
                <a:tc>
                  <a:txBody>
                    <a:bodyPr/>
                    <a:lstStyle/>
                    <a:p>
                      <a:pPr marL="0" marR="0" lvl="0" indent="0" algn="ctr" rtl="0">
                        <a:lnSpc>
                          <a:spcPct val="100000"/>
                        </a:lnSpc>
                        <a:spcBef>
                          <a:spcPts val="0"/>
                        </a:spcBef>
                        <a:spcAft>
                          <a:spcPts val="0"/>
                        </a:spcAft>
                        <a:buNone/>
                      </a:pPr>
                      <a:r>
                        <a:rPr lang="en" sz="1000" b="1">
                          <a:solidFill>
                            <a:srgbClr val="FFFFFF"/>
                          </a:solidFill>
                          <a:latin typeface="Avenir"/>
                          <a:ea typeface="Avenir"/>
                          <a:cs typeface="Avenir"/>
                          <a:sym typeface="Avenir"/>
                        </a:rPr>
                        <a:t>Galden® EV110 - PFPE</a:t>
                      </a:r>
                      <a:endParaRPr sz="1000" b="1" i="0" u="none" strike="noStrike" cap="none">
                        <a:solidFill>
                          <a:srgbClr val="FFFFFF"/>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dk1"/>
                    </a:solidFill>
                  </a:tcPr>
                </a:tc>
                <a:tc>
                  <a:txBody>
                    <a:bodyPr/>
                    <a:lstStyle/>
                    <a:p>
                      <a:pPr marL="0" marR="0" lvl="0" indent="0" algn="ctr" rtl="0">
                        <a:lnSpc>
                          <a:spcPct val="100000"/>
                        </a:lnSpc>
                        <a:spcBef>
                          <a:spcPts val="0"/>
                        </a:spcBef>
                        <a:spcAft>
                          <a:spcPts val="0"/>
                        </a:spcAft>
                        <a:buClr>
                          <a:srgbClr val="78BE37"/>
                        </a:buClr>
                        <a:buSzPts val="1400"/>
                        <a:buFont typeface="Noto Sans Symbols"/>
                        <a:buNone/>
                      </a:pPr>
                      <a:r>
                        <a:rPr lang="en" sz="1000" b="1">
                          <a:solidFill>
                            <a:srgbClr val="FFFFFF"/>
                          </a:solidFill>
                          <a:latin typeface="Avenir"/>
                          <a:ea typeface="Avenir"/>
                          <a:cs typeface="Avenir"/>
                          <a:sym typeface="Avenir"/>
                        </a:rPr>
                        <a:t>Polyester Oils</a:t>
                      </a:r>
                      <a:endParaRPr sz="1000">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dk1"/>
                    </a:solidFill>
                  </a:tcPr>
                </a:tc>
                <a:tc>
                  <a:txBody>
                    <a:bodyPr/>
                    <a:lstStyle/>
                    <a:p>
                      <a:pPr marL="0" marR="0" lvl="0" indent="0" algn="ctr" rtl="0">
                        <a:lnSpc>
                          <a:spcPct val="100000"/>
                        </a:lnSpc>
                        <a:spcBef>
                          <a:spcPts val="0"/>
                        </a:spcBef>
                        <a:spcAft>
                          <a:spcPts val="0"/>
                        </a:spcAft>
                        <a:buNone/>
                      </a:pPr>
                      <a:r>
                        <a:rPr lang="en" sz="1000" b="1">
                          <a:solidFill>
                            <a:srgbClr val="FFFFFF"/>
                          </a:solidFill>
                          <a:latin typeface="Avenir"/>
                          <a:ea typeface="Avenir"/>
                          <a:cs typeface="Avenir"/>
                          <a:sym typeface="Avenir"/>
                        </a:rPr>
                        <a:t>Synthetic </a:t>
                      </a:r>
                      <a:br>
                        <a:rPr lang="en" sz="1000" b="1">
                          <a:solidFill>
                            <a:srgbClr val="FFFFFF"/>
                          </a:solidFill>
                          <a:latin typeface="Avenir"/>
                          <a:ea typeface="Avenir"/>
                          <a:cs typeface="Avenir"/>
                          <a:sym typeface="Avenir"/>
                        </a:rPr>
                      </a:br>
                      <a:r>
                        <a:rPr lang="en" sz="1000" b="1">
                          <a:solidFill>
                            <a:srgbClr val="FFFFFF"/>
                          </a:solidFill>
                          <a:latin typeface="Avenir"/>
                          <a:ea typeface="Avenir"/>
                          <a:cs typeface="Avenir"/>
                          <a:sym typeface="Avenir"/>
                        </a:rPr>
                        <a:t>hydrogenated Oils</a:t>
                      </a:r>
                      <a:br>
                        <a:rPr lang="en" sz="1000" b="1">
                          <a:solidFill>
                            <a:srgbClr val="FFFFFF"/>
                          </a:solidFill>
                          <a:latin typeface="Avenir"/>
                          <a:ea typeface="Avenir"/>
                          <a:cs typeface="Avenir"/>
                          <a:sym typeface="Avenir"/>
                        </a:rPr>
                      </a:br>
                      <a:r>
                        <a:rPr lang="en" sz="1000" b="1">
                          <a:solidFill>
                            <a:srgbClr val="FFFFFF"/>
                          </a:solidFill>
                          <a:latin typeface="Avenir"/>
                          <a:ea typeface="Avenir"/>
                          <a:cs typeface="Avenir"/>
                          <a:sym typeface="Avenir"/>
                        </a:rPr>
                        <a:t>(alkyl, alkylbenzene, etc.)</a:t>
                      </a:r>
                      <a:endParaRPr sz="1000" b="1">
                        <a:solidFill>
                          <a:srgbClr val="FFFFFF"/>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dk1"/>
                    </a:solidFill>
                  </a:tcPr>
                </a:tc>
                <a:tc>
                  <a:txBody>
                    <a:bodyPr/>
                    <a:lstStyle/>
                    <a:p>
                      <a:pPr marL="0" marR="0" lvl="0" indent="0" algn="ctr" rtl="0">
                        <a:lnSpc>
                          <a:spcPct val="100000"/>
                        </a:lnSpc>
                        <a:spcBef>
                          <a:spcPts val="0"/>
                        </a:spcBef>
                        <a:spcAft>
                          <a:spcPts val="0"/>
                        </a:spcAft>
                        <a:buNone/>
                      </a:pPr>
                      <a:r>
                        <a:rPr lang="en" sz="1000" b="1">
                          <a:solidFill>
                            <a:srgbClr val="FFFFFF"/>
                          </a:solidFill>
                          <a:latin typeface="Avenir"/>
                          <a:ea typeface="Avenir"/>
                          <a:cs typeface="Avenir"/>
                          <a:sym typeface="Avenir"/>
                        </a:rPr>
                        <a:t>Silicone Oils</a:t>
                      </a:r>
                      <a:endParaRPr sz="1000" b="1">
                        <a:solidFill>
                          <a:srgbClr val="FFFFFF"/>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dk1"/>
                    </a:solidFill>
                  </a:tcPr>
                </a:tc>
              </a:tr>
              <a:tr h="806075">
                <a:tc>
                  <a:txBody>
                    <a:bodyPr/>
                    <a:lstStyle/>
                    <a:p>
                      <a:pPr marL="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Flammability</a:t>
                      </a:r>
                      <a:endParaRPr sz="1000">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No Flash Point </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Totally non-flammable</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Fire extinguishing properties</a:t>
                      </a:r>
                      <a:br>
                        <a:rPr lang="en" sz="1000" b="1">
                          <a:solidFill>
                            <a:schemeClr val="dk1"/>
                          </a:solidFill>
                          <a:latin typeface="Avenir"/>
                          <a:ea typeface="Avenir"/>
                          <a:cs typeface="Avenir"/>
                          <a:sym typeface="Avenir"/>
                        </a:rPr>
                      </a:br>
                      <a:r>
                        <a:rPr lang="en" sz="1000" b="1" u="sng">
                          <a:solidFill>
                            <a:schemeClr val="dk1"/>
                          </a:solidFill>
                          <a:latin typeface="Avenir"/>
                          <a:ea typeface="Avenir"/>
                          <a:cs typeface="Avenir"/>
                          <a:sym typeface="Avenir"/>
                        </a:rPr>
                        <a:t>FM6930 Approved</a:t>
                      </a:r>
                      <a:endParaRPr sz="1000" b="1" i="0" u="sng"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Flash Point present</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(example: 170°C)</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Flammable</a:t>
                      </a:r>
                      <a:endParaRPr sz="1000">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Flash Point present (example: 142°C)</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Flammable</a:t>
                      </a:r>
                      <a:endParaRPr sz="1000" b="1">
                        <a:solidFill>
                          <a:schemeClr val="dk1"/>
                        </a:solidFill>
                        <a:latin typeface="Avenir"/>
                        <a:ea typeface="Avenir"/>
                        <a:cs typeface="Avenir"/>
                        <a:sym typeface="Avenir"/>
                      </a:endParaRPr>
                    </a:p>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The less viscous/lower boiling point the more flammable</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Flash point present above 250°C</a:t>
                      </a:r>
                      <a:endParaRPr sz="1000" b="1">
                        <a:solidFill>
                          <a:schemeClr val="dk1"/>
                        </a:solidFill>
                        <a:latin typeface="Avenir"/>
                        <a:ea typeface="Avenir"/>
                        <a:cs typeface="Avenir"/>
                        <a:sym typeface="Avenir"/>
                      </a:endParaRPr>
                    </a:p>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Flammable</a:t>
                      </a:r>
                      <a:endParaRPr sz="1000" b="1">
                        <a:solidFill>
                          <a:schemeClr val="dk1"/>
                        </a:solidFill>
                        <a:latin typeface="Avenir"/>
                        <a:ea typeface="Avenir"/>
                        <a:cs typeface="Avenir"/>
                        <a:sym typeface="Avenir"/>
                      </a:endParaRPr>
                    </a:p>
                    <a:p>
                      <a:pPr marL="0" marR="0" lvl="0" indent="88900" algn="l" rtl="0">
                        <a:lnSpc>
                          <a:spcPct val="100000"/>
                        </a:lnSpc>
                        <a:spcBef>
                          <a:spcPts val="0"/>
                        </a:spcBef>
                        <a:spcAft>
                          <a:spcPts val="0"/>
                        </a:spcAft>
                        <a:buNone/>
                      </a:pP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r>
              <a:tr h="806075">
                <a:tc>
                  <a:txBody>
                    <a:bodyPr/>
                    <a:lstStyle/>
                    <a:p>
                      <a:pPr marL="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Stability</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8890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No decomposition up to 290°C</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No degradation over time</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8890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Oxidation possible if not inhibited by additives (additives deplete over time)</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88900" lvl="0" indent="0" algn="l" rtl="0">
                        <a:spcBef>
                          <a:spcPts val="0"/>
                        </a:spcBef>
                        <a:spcAft>
                          <a:spcPts val="0"/>
                        </a:spcAft>
                        <a:buNone/>
                      </a:pPr>
                      <a:r>
                        <a:rPr lang="en" sz="1000" b="1">
                          <a:solidFill>
                            <a:schemeClr val="dk1"/>
                          </a:solidFill>
                          <a:latin typeface="Avenir"/>
                          <a:ea typeface="Avenir"/>
                          <a:cs typeface="Avenir"/>
                          <a:sym typeface="Avenir"/>
                        </a:rPr>
                        <a:t>Oxidation and even carbonization possible if not inhibited by additives (additives may deplete over time)</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8890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Tend to change viscosity over time due to oxidation + cross-linking → “gelation”</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r>
              <a:tr h="1005650">
                <a:tc>
                  <a:txBody>
                    <a:bodyPr/>
                    <a:lstStyle/>
                    <a:p>
                      <a:pPr marL="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Compatibility</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Excellent Compatibility with rubbers and thermoplastics </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(excluding only fully fluorinated elastomers)</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Fair compatibility with thermoplastics</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Leach out risk  with elastomers and their additives</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r>
                        <a:rPr lang="en" sz="1000" b="1">
                          <a:solidFill>
                            <a:schemeClr val="dk1"/>
                          </a:solidFill>
                          <a:latin typeface="Avenir"/>
                          <a:ea typeface="Avenir"/>
                          <a:cs typeface="Avenir"/>
                          <a:sym typeface="Avenir"/>
                        </a:rPr>
                        <a:t>Fair compatibility with thermoplastics</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Leach out risk  with elastomers and their additives </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r>
                        <a:rPr lang="en" sz="1000" b="1">
                          <a:solidFill>
                            <a:schemeClr val="dk1"/>
                          </a:solidFill>
                          <a:latin typeface="Avenir"/>
                          <a:ea typeface="Avenir"/>
                          <a:cs typeface="Avenir"/>
                          <a:sym typeface="Avenir"/>
                        </a:rPr>
                        <a:t>Good Compatibility with rubbers and thermoplastics </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Excluding silicones</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r>
              <a:tr h="658175">
                <a:tc>
                  <a:txBody>
                    <a:bodyPr/>
                    <a:lstStyle/>
                    <a:p>
                      <a:pPr marL="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Water miscibility</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8890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&lt;10 ppm</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8890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More than 1000 ppm can be absorbed</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(as reported in producer’s brochure)</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88900" lvl="0" indent="0" algn="l" rtl="0">
                        <a:spcBef>
                          <a:spcPts val="0"/>
                        </a:spcBef>
                        <a:spcAft>
                          <a:spcPts val="0"/>
                        </a:spcAft>
                        <a:buNone/>
                      </a:pPr>
                      <a:r>
                        <a:rPr lang="en" sz="1000" b="1">
                          <a:solidFill>
                            <a:schemeClr val="dk1"/>
                          </a:solidFill>
                          <a:latin typeface="Avenir"/>
                          <a:ea typeface="Avenir"/>
                          <a:cs typeface="Avenir"/>
                          <a:sym typeface="Avenir"/>
                        </a:rPr>
                        <a:t>Typically  tens to hundreds of ppm (50 to 200 ppm)</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8890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Typically hundreds of ppm</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(100 to 900 ppm)</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697"/>
        <p:cNvGrpSpPr/>
        <p:nvPr/>
      </p:nvGrpSpPr>
      <p:grpSpPr>
        <a:xfrm>
          <a:off x="0" y="0"/>
          <a:ext cx="0" cy="0"/>
          <a:chOff x="0" y="0"/>
          <a:chExt cx="0" cy="0"/>
        </a:xfrm>
      </p:grpSpPr>
      <p:sp>
        <p:nvSpPr>
          <p:cNvPr id="698" name="Google Shape;698;p79"/>
          <p:cNvSpPr txBox="1">
            <a:spLocks noGrp="1"/>
          </p:cNvSpPr>
          <p:nvPr>
            <p:ph type="sldNum" idx="12"/>
          </p:nvPr>
        </p:nvSpPr>
        <p:spPr>
          <a:xfrm>
            <a:off x="194950" y="4962000"/>
            <a:ext cx="720000" cy="180000"/>
          </a:xfrm>
          <a:prstGeom prst="rect">
            <a:avLst/>
          </a:prstGeom>
        </p:spPr>
        <p:txBody>
          <a:bodyPr spcFirstLastPara="1" wrap="square" lIns="0" tIns="0" rIns="0" bIns="0" anchor="t" anchorCtr="0">
            <a:noAutofit/>
          </a:bodyPr>
          <a:lstStyle/>
          <a:p>
            <a:pPr marL="0" lvl="0" indent="0" algn="l" rtl="0">
              <a:spcBef>
                <a:spcPts val="0"/>
              </a:spcBef>
              <a:spcAft>
                <a:spcPts val="0"/>
              </a:spcAft>
              <a:buClr>
                <a:srgbClr val="000000"/>
              </a:buClr>
              <a:buFont typeface="Arial"/>
              <a:buNone/>
            </a:pPr>
            <a:r>
              <a:rPr lang="en"/>
              <a:t>page </a:t>
            </a:r>
            <a:fld id="{00000000-1234-1234-1234-123412341234}" type="slidenum">
              <a:rPr lang="en"/>
              <a:t>7</a:t>
            </a:fld>
            <a:endParaRPr/>
          </a:p>
        </p:txBody>
      </p:sp>
      <p:graphicFrame>
        <p:nvGraphicFramePr>
          <p:cNvPr id="699" name="Google Shape;699;p79"/>
          <p:cNvGraphicFramePr/>
          <p:nvPr/>
        </p:nvGraphicFramePr>
        <p:xfrm>
          <a:off x="252008" y="865832"/>
          <a:ext cx="3000000" cy="3000000"/>
        </p:xfrm>
        <a:graphic>
          <a:graphicData uri="http://schemas.openxmlformats.org/drawingml/2006/table">
            <a:tbl>
              <a:tblPr>
                <a:noFill/>
                <a:tableStyleId>{D4A23608-EE40-4525-A88E-629550FCAE1A}</a:tableStyleId>
              </a:tblPr>
              <a:tblGrid>
                <a:gridCol w="1104375"/>
                <a:gridCol w="1727425"/>
                <a:gridCol w="1923725"/>
                <a:gridCol w="1923725"/>
                <a:gridCol w="1923725"/>
              </a:tblGrid>
              <a:tr h="495325">
                <a:tc>
                  <a:txBody>
                    <a:bodyPr/>
                    <a:lstStyle/>
                    <a:p>
                      <a:pPr marL="0" marR="0" lvl="0" indent="0" algn="ctr" rtl="0">
                        <a:lnSpc>
                          <a:spcPct val="100000"/>
                        </a:lnSpc>
                        <a:spcBef>
                          <a:spcPts val="0"/>
                        </a:spcBef>
                        <a:spcAft>
                          <a:spcPts val="0"/>
                        </a:spcAft>
                        <a:buClr>
                          <a:srgbClr val="78BE37"/>
                        </a:buClr>
                        <a:buSzPts val="1400"/>
                        <a:buFont typeface="Noto Sans Symbols"/>
                        <a:buNone/>
                      </a:pPr>
                      <a:r>
                        <a:rPr lang="en" sz="1000" b="1">
                          <a:solidFill>
                            <a:srgbClr val="FFFFFF"/>
                          </a:solidFill>
                          <a:latin typeface="Avenir"/>
                          <a:ea typeface="Avenir"/>
                          <a:cs typeface="Avenir"/>
                          <a:sym typeface="Avenir"/>
                        </a:rPr>
                        <a:t>Property</a:t>
                      </a:r>
                      <a:endParaRPr sz="1000" b="1" i="0" u="none" strike="noStrike" cap="none">
                        <a:solidFill>
                          <a:srgbClr val="FFFFFF"/>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dk1"/>
                    </a:solidFill>
                  </a:tcPr>
                </a:tc>
                <a:tc>
                  <a:txBody>
                    <a:bodyPr/>
                    <a:lstStyle/>
                    <a:p>
                      <a:pPr marL="0" marR="0" lvl="0" indent="0" algn="ctr" rtl="0">
                        <a:lnSpc>
                          <a:spcPct val="100000"/>
                        </a:lnSpc>
                        <a:spcBef>
                          <a:spcPts val="0"/>
                        </a:spcBef>
                        <a:spcAft>
                          <a:spcPts val="0"/>
                        </a:spcAft>
                        <a:buNone/>
                      </a:pPr>
                      <a:r>
                        <a:rPr lang="en" sz="1000" b="1">
                          <a:solidFill>
                            <a:srgbClr val="FFFFFF"/>
                          </a:solidFill>
                          <a:latin typeface="Avenir"/>
                          <a:ea typeface="Avenir"/>
                          <a:cs typeface="Avenir"/>
                          <a:sym typeface="Avenir"/>
                        </a:rPr>
                        <a:t>Galden® EV110 - PFPE</a:t>
                      </a:r>
                      <a:endParaRPr sz="1000" b="1" i="0" u="none" strike="noStrike" cap="none">
                        <a:solidFill>
                          <a:srgbClr val="FFFFFF"/>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dk1"/>
                    </a:solidFill>
                  </a:tcPr>
                </a:tc>
                <a:tc>
                  <a:txBody>
                    <a:bodyPr/>
                    <a:lstStyle/>
                    <a:p>
                      <a:pPr marL="0" marR="0" lvl="0" indent="0" algn="ctr" rtl="0">
                        <a:lnSpc>
                          <a:spcPct val="100000"/>
                        </a:lnSpc>
                        <a:spcBef>
                          <a:spcPts val="0"/>
                        </a:spcBef>
                        <a:spcAft>
                          <a:spcPts val="0"/>
                        </a:spcAft>
                        <a:buClr>
                          <a:srgbClr val="78BE37"/>
                        </a:buClr>
                        <a:buSzPts val="1400"/>
                        <a:buFont typeface="Noto Sans Symbols"/>
                        <a:buNone/>
                      </a:pPr>
                      <a:r>
                        <a:rPr lang="en" sz="1000" b="1">
                          <a:solidFill>
                            <a:srgbClr val="FFFFFF"/>
                          </a:solidFill>
                          <a:latin typeface="Avenir"/>
                          <a:ea typeface="Avenir"/>
                          <a:cs typeface="Avenir"/>
                          <a:sym typeface="Avenir"/>
                        </a:rPr>
                        <a:t>Polyester Oils</a:t>
                      </a:r>
                      <a:endParaRPr sz="1000">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dk1"/>
                    </a:solidFill>
                  </a:tcPr>
                </a:tc>
                <a:tc>
                  <a:txBody>
                    <a:bodyPr/>
                    <a:lstStyle/>
                    <a:p>
                      <a:pPr marL="0" marR="0" lvl="0" indent="0" algn="ctr" rtl="0">
                        <a:lnSpc>
                          <a:spcPct val="100000"/>
                        </a:lnSpc>
                        <a:spcBef>
                          <a:spcPts val="0"/>
                        </a:spcBef>
                        <a:spcAft>
                          <a:spcPts val="0"/>
                        </a:spcAft>
                        <a:buNone/>
                      </a:pPr>
                      <a:r>
                        <a:rPr lang="en" sz="1000" b="1">
                          <a:solidFill>
                            <a:srgbClr val="FFFFFF"/>
                          </a:solidFill>
                          <a:latin typeface="Avenir"/>
                          <a:ea typeface="Avenir"/>
                          <a:cs typeface="Avenir"/>
                          <a:sym typeface="Avenir"/>
                        </a:rPr>
                        <a:t>Synthetic </a:t>
                      </a:r>
                      <a:br>
                        <a:rPr lang="en" sz="1000" b="1">
                          <a:solidFill>
                            <a:srgbClr val="FFFFFF"/>
                          </a:solidFill>
                          <a:latin typeface="Avenir"/>
                          <a:ea typeface="Avenir"/>
                          <a:cs typeface="Avenir"/>
                          <a:sym typeface="Avenir"/>
                        </a:rPr>
                      </a:br>
                      <a:r>
                        <a:rPr lang="en" sz="1000" b="1">
                          <a:solidFill>
                            <a:srgbClr val="FFFFFF"/>
                          </a:solidFill>
                          <a:latin typeface="Avenir"/>
                          <a:ea typeface="Avenir"/>
                          <a:cs typeface="Avenir"/>
                          <a:sym typeface="Avenir"/>
                        </a:rPr>
                        <a:t>hydrogenated Oils</a:t>
                      </a:r>
                      <a:br>
                        <a:rPr lang="en" sz="1000" b="1">
                          <a:solidFill>
                            <a:srgbClr val="FFFFFF"/>
                          </a:solidFill>
                          <a:latin typeface="Avenir"/>
                          <a:ea typeface="Avenir"/>
                          <a:cs typeface="Avenir"/>
                          <a:sym typeface="Avenir"/>
                        </a:rPr>
                      </a:br>
                      <a:r>
                        <a:rPr lang="en" sz="1000" b="1">
                          <a:solidFill>
                            <a:srgbClr val="FFFFFF"/>
                          </a:solidFill>
                          <a:latin typeface="Avenir"/>
                          <a:ea typeface="Avenir"/>
                          <a:cs typeface="Avenir"/>
                          <a:sym typeface="Avenir"/>
                        </a:rPr>
                        <a:t>(alkyl, alkylbenzene, etc.)</a:t>
                      </a:r>
                      <a:endParaRPr sz="1000" b="1">
                        <a:solidFill>
                          <a:srgbClr val="FFFFFF"/>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dk1"/>
                    </a:solidFill>
                  </a:tcPr>
                </a:tc>
                <a:tc>
                  <a:txBody>
                    <a:bodyPr/>
                    <a:lstStyle/>
                    <a:p>
                      <a:pPr marL="0" marR="0" lvl="0" indent="0" algn="ctr" rtl="0">
                        <a:lnSpc>
                          <a:spcPct val="100000"/>
                        </a:lnSpc>
                        <a:spcBef>
                          <a:spcPts val="0"/>
                        </a:spcBef>
                        <a:spcAft>
                          <a:spcPts val="0"/>
                        </a:spcAft>
                        <a:buNone/>
                      </a:pPr>
                      <a:r>
                        <a:rPr lang="en" sz="1000" b="1">
                          <a:solidFill>
                            <a:srgbClr val="FFFFFF"/>
                          </a:solidFill>
                          <a:latin typeface="Avenir"/>
                          <a:ea typeface="Avenir"/>
                          <a:cs typeface="Avenir"/>
                          <a:sym typeface="Avenir"/>
                        </a:rPr>
                        <a:t>Silicone Oils</a:t>
                      </a:r>
                      <a:endParaRPr sz="1000" b="1">
                        <a:solidFill>
                          <a:srgbClr val="FFFFFF"/>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dk1"/>
                    </a:solidFill>
                  </a:tcPr>
                </a:tc>
              </a:tr>
              <a:tr h="708675">
                <a:tc>
                  <a:txBody>
                    <a:bodyPr/>
                    <a:lstStyle/>
                    <a:p>
                      <a:pPr marL="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Recyclability/</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Reuse</a:t>
                      </a:r>
                      <a:endParaRPr sz="1000">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Infinitely recyclable/reusable if kept below its degradation point</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Degrades over time and will need to be changed and disposed</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Recyclability is questionable</a:t>
                      </a:r>
                      <a:endParaRPr sz="1000">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r>
                        <a:rPr lang="en" sz="1000" b="1">
                          <a:solidFill>
                            <a:schemeClr val="dk1"/>
                          </a:solidFill>
                          <a:latin typeface="Avenir"/>
                          <a:ea typeface="Avenir"/>
                          <a:cs typeface="Avenir"/>
                          <a:sym typeface="Avenir"/>
                        </a:rPr>
                        <a:t>Degrades over time and will need to be changed and disposed</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Recyclability is questionable</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lvl="0" indent="0" algn="l" rtl="0">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Degrades over time and will need to be changed and disposed</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Recyclability is questionable</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r>
              <a:tr h="435775">
                <a:tc>
                  <a:txBody>
                    <a:bodyPr/>
                    <a:lstStyle/>
                    <a:p>
                      <a:pPr marL="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Electrical Resistance</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Extremely High </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Very stable over time</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Very High </a:t>
                      </a:r>
                      <a:br>
                        <a:rPr lang="en" sz="1000" b="1">
                          <a:solidFill>
                            <a:schemeClr val="dk1"/>
                          </a:solidFill>
                          <a:latin typeface="Avenir"/>
                          <a:ea typeface="Avenir"/>
                          <a:cs typeface="Avenir"/>
                          <a:sym typeface="Avenir"/>
                        </a:rPr>
                      </a:br>
                      <a:r>
                        <a:rPr lang="en" sz="1000" b="1" u="sng">
                          <a:solidFill>
                            <a:schemeClr val="dk1"/>
                          </a:solidFill>
                          <a:latin typeface="Avenir"/>
                          <a:ea typeface="Avenir"/>
                          <a:cs typeface="Avenir"/>
                          <a:sym typeface="Avenir"/>
                        </a:rPr>
                        <a:t>but</a:t>
                      </a:r>
                      <a:r>
                        <a:rPr lang="en" sz="1000" b="1">
                          <a:solidFill>
                            <a:schemeClr val="dk1"/>
                          </a:solidFill>
                          <a:latin typeface="Avenir"/>
                          <a:ea typeface="Avenir"/>
                          <a:cs typeface="Avenir"/>
                          <a:sym typeface="Avenir"/>
                        </a:rPr>
                        <a:t>: could be influenced by water absorption</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0" lvl="0" indent="0" algn="l" rtl="0">
                        <a:spcBef>
                          <a:spcPts val="0"/>
                        </a:spcBef>
                        <a:spcAft>
                          <a:spcPts val="0"/>
                        </a:spcAft>
                        <a:buNone/>
                      </a:pPr>
                      <a:endParaRPr sz="1000" b="1">
                        <a:solidFill>
                          <a:schemeClr val="dk1"/>
                        </a:solidFill>
                        <a:latin typeface="Avenir"/>
                        <a:ea typeface="Avenir"/>
                        <a:cs typeface="Avenir"/>
                        <a:sym typeface="Avenir"/>
                      </a:endParaRPr>
                    </a:p>
                    <a:p>
                      <a:pPr marL="0" lvl="0" indent="0" algn="l" rtl="0">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Very High </a:t>
                      </a:r>
                      <a:br>
                        <a:rPr lang="en" sz="1000" b="1">
                          <a:solidFill>
                            <a:schemeClr val="dk1"/>
                          </a:solidFill>
                          <a:latin typeface="Avenir"/>
                          <a:ea typeface="Avenir"/>
                          <a:cs typeface="Avenir"/>
                          <a:sym typeface="Avenir"/>
                        </a:rPr>
                      </a:br>
                      <a:r>
                        <a:rPr lang="en" sz="1000" b="1" u="sng">
                          <a:solidFill>
                            <a:schemeClr val="dk1"/>
                          </a:solidFill>
                          <a:latin typeface="Avenir"/>
                          <a:ea typeface="Avenir"/>
                          <a:cs typeface="Avenir"/>
                          <a:sym typeface="Avenir"/>
                        </a:rPr>
                        <a:t>but</a:t>
                      </a:r>
                      <a:r>
                        <a:rPr lang="en" sz="1000" b="1">
                          <a:solidFill>
                            <a:schemeClr val="dk1"/>
                          </a:solidFill>
                          <a:latin typeface="Avenir"/>
                          <a:ea typeface="Avenir"/>
                          <a:cs typeface="Avenir"/>
                          <a:sym typeface="Avenir"/>
                        </a:rPr>
                        <a:t>: carbonization can reduce resistivity</a:t>
                      </a:r>
                      <a:endParaRPr sz="1000" b="1">
                        <a:solidFill>
                          <a:schemeClr val="dk1"/>
                        </a:solidFill>
                        <a:latin typeface="Avenir"/>
                        <a:ea typeface="Avenir"/>
                        <a:cs typeface="Avenir"/>
                        <a:sym typeface="Avenir"/>
                      </a:endParaRPr>
                    </a:p>
                    <a:p>
                      <a:pPr marL="88900" marR="0" lvl="0" indent="0" algn="l" rtl="0">
                        <a:lnSpc>
                          <a:spcPct val="100000"/>
                        </a:lnSpc>
                        <a:spcBef>
                          <a:spcPts val="0"/>
                        </a:spcBef>
                        <a:spcAft>
                          <a:spcPts val="0"/>
                        </a:spcAft>
                        <a:buNone/>
                      </a:pP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c>
                  <a:txBody>
                    <a:bodyPr/>
                    <a:lstStyle/>
                    <a:p>
                      <a:pPr marL="0" lvl="0" indent="0" algn="l" rtl="0">
                        <a:spcBef>
                          <a:spcPts val="0"/>
                        </a:spcBef>
                        <a:spcAft>
                          <a:spcPts val="0"/>
                        </a:spcAft>
                        <a:buNone/>
                      </a:pPr>
                      <a:r>
                        <a:rPr lang="en" sz="1000" b="1">
                          <a:solidFill>
                            <a:schemeClr val="dk1"/>
                          </a:solidFill>
                          <a:latin typeface="Avenir"/>
                          <a:ea typeface="Avenir"/>
                          <a:cs typeface="Avenir"/>
                          <a:sym typeface="Avenir"/>
                        </a:rPr>
                        <a:t>Very High </a:t>
                      </a:r>
                      <a:br>
                        <a:rPr lang="en" sz="1000" b="1">
                          <a:solidFill>
                            <a:schemeClr val="dk1"/>
                          </a:solidFill>
                          <a:latin typeface="Avenir"/>
                          <a:ea typeface="Avenir"/>
                          <a:cs typeface="Avenir"/>
                          <a:sym typeface="Avenir"/>
                        </a:rPr>
                      </a:br>
                      <a:r>
                        <a:rPr lang="en" sz="1000" b="1" u="sng">
                          <a:solidFill>
                            <a:schemeClr val="dk1"/>
                          </a:solidFill>
                          <a:latin typeface="Avenir"/>
                          <a:ea typeface="Avenir"/>
                          <a:cs typeface="Avenir"/>
                          <a:sym typeface="Avenir"/>
                        </a:rPr>
                        <a:t>but</a:t>
                      </a:r>
                      <a:r>
                        <a:rPr lang="en" sz="1000" b="1">
                          <a:solidFill>
                            <a:schemeClr val="dk1"/>
                          </a:solidFill>
                          <a:latin typeface="Avenir"/>
                          <a:ea typeface="Avenir"/>
                          <a:cs typeface="Avenir"/>
                          <a:sym typeface="Avenir"/>
                        </a:rPr>
                        <a:t>: could be influenced by water absorption</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2"/>
                    </a:solidFill>
                  </a:tcPr>
                </a:tc>
              </a:tr>
              <a:tr h="495325">
                <a:tc>
                  <a:txBody>
                    <a:bodyPr/>
                    <a:lstStyle/>
                    <a:p>
                      <a:pPr marL="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Breakdown Voltage</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40 kV at 2.54 mm</a:t>
                      </a:r>
                      <a:endParaRPr sz="1000" b="1" i="0" u="none" strike="noStrike" cap="none">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Clr>
                          <a:srgbClr val="78BE37"/>
                        </a:buClr>
                        <a:buSzPts val="1400"/>
                        <a:buFont typeface="Arial"/>
                        <a:buNone/>
                      </a:pPr>
                      <a:r>
                        <a:rPr lang="en" sz="1000" b="1">
                          <a:solidFill>
                            <a:schemeClr val="dk1"/>
                          </a:solidFill>
                          <a:latin typeface="Avenir"/>
                          <a:ea typeface="Avenir"/>
                          <a:cs typeface="Avenir"/>
                          <a:sym typeface="Avenir"/>
                        </a:rPr>
                        <a:t>Since dielectric strength depends on humidity rather than on the product insulation quality, the breakdown voltage can vary significantly</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r>
                        <a:rPr lang="en" sz="1000" b="1">
                          <a:solidFill>
                            <a:schemeClr val="dk1"/>
                          </a:solidFill>
                          <a:latin typeface="Avenir"/>
                          <a:ea typeface="Avenir"/>
                          <a:cs typeface="Avenir"/>
                          <a:sym typeface="Avenir"/>
                        </a:rPr>
                        <a:t>Since dielectric strength depends on humidity rather than on the product insulation quality, the breakdown voltage can vary significantly</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r>
                        <a:rPr lang="en" sz="1000" b="1">
                          <a:solidFill>
                            <a:schemeClr val="dk1"/>
                          </a:solidFill>
                          <a:latin typeface="Avenir"/>
                          <a:ea typeface="Avenir"/>
                          <a:cs typeface="Avenir"/>
                          <a:sym typeface="Avenir"/>
                        </a:rPr>
                        <a:t>Since dielectric strength depends on humidity rather than on the product insulation quality, the breakdown voltage can vary significantly</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r>
              <a:tr h="495325">
                <a:tc>
                  <a:txBody>
                    <a:bodyPr/>
                    <a:lstStyle/>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Safety in case of accident/spillage</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No odor</a:t>
                      </a:r>
                      <a:endParaRPr sz="1000" b="1">
                        <a:solidFill>
                          <a:schemeClr val="dk1"/>
                        </a:solidFill>
                        <a:latin typeface="Avenir"/>
                        <a:ea typeface="Avenir"/>
                        <a:cs typeface="Avenir"/>
                        <a:sym typeface="Avenir"/>
                      </a:endParaRPr>
                    </a:p>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Can be easily recovered and any minor residues evaporate on their own</a:t>
                      </a:r>
                      <a:endParaRPr sz="1000" b="1">
                        <a:solidFill>
                          <a:schemeClr val="dk1"/>
                        </a:solidFill>
                        <a:latin typeface="Avenir"/>
                        <a:ea typeface="Avenir"/>
                        <a:cs typeface="Avenir"/>
                        <a:sym typeface="Avenir"/>
                      </a:endParaRPr>
                    </a:p>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Non-toxic</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marR="0" lvl="0" indent="0" algn="l" rtl="0">
                        <a:lnSpc>
                          <a:spcPct val="100000"/>
                        </a:lnSpc>
                        <a:spcBef>
                          <a:spcPts val="0"/>
                        </a:spcBef>
                        <a:spcAft>
                          <a:spcPts val="0"/>
                        </a:spcAft>
                        <a:buNone/>
                      </a:pPr>
                      <a:r>
                        <a:rPr lang="en" sz="1000" b="1">
                          <a:solidFill>
                            <a:schemeClr val="dk1"/>
                          </a:solidFill>
                          <a:latin typeface="Avenir"/>
                          <a:ea typeface="Avenir"/>
                          <a:cs typeface="Avenir"/>
                          <a:sym typeface="Avenir"/>
                        </a:rPr>
                        <a:t>Mild odor</a:t>
                      </a:r>
                      <a:endParaRPr sz="1000" b="1">
                        <a:solidFill>
                          <a:schemeClr val="dk1"/>
                        </a:solidFill>
                        <a:latin typeface="Avenir"/>
                        <a:ea typeface="Avenir"/>
                        <a:cs typeface="Avenir"/>
                        <a:sym typeface="Avenir"/>
                      </a:endParaRPr>
                    </a:p>
                    <a:p>
                      <a:pPr marL="0" lvl="0" indent="0" algn="l" rtl="0">
                        <a:spcBef>
                          <a:spcPts val="0"/>
                        </a:spcBef>
                        <a:spcAft>
                          <a:spcPts val="0"/>
                        </a:spcAft>
                        <a:buNone/>
                      </a:pPr>
                      <a:r>
                        <a:rPr lang="en" sz="1000" b="1">
                          <a:solidFill>
                            <a:schemeClr val="dk1"/>
                          </a:solidFill>
                          <a:latin typeface="Avenir"/>
                          <a:ea typeface="Avenir"/>
                          <a:cs typeface="Avenir"/>
                          <a:sym typeface="Avenir"/>
                        </a:rPr>
                        <a:t>Soluble in other oils/greases making recovery more challenging</a:t>
                      </a:r>
                      <a:br>
                        <a:rPr lang="en" sz="1000" b="1">
                          <a:solidFill>
                            <a:schemeClr val="dk1"/>
                          </a:solidFill>
                          <a:latin typeface="Avenir"/>
                          <a:ea typeface="Avenir"/>
                          <a:cs typeface="Avenir"/>
                          <a:sym typeface="Avenir"/>
                        </a:rPr>
                      </a:br>
                      <a:r>
                        <a:rPr lang="en" sz="1000" b="1">
                          <a:solidFill>
                            <a:schemeClr val="dk1"/>
                          </a:solidFill>
                          <a:latin typeface="Avenir"/>
                          <a:ea typeface="Avenir"/>
                          <a:cs typeface="Avenir"/>
                          <a:sym typeface="Avenir"/>
                        </a:rPr>
                        <a:t>Typically non-toxic</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r>
                        <a:rPr lang="en" sz="1000" b="1">
                          <a:solidFill>
                            <a:schemeClr val="dk1"/>
                          </a:solidFill>
                          <a:latin typeface="Avenir"/>
                          <a:ea typeface="Avenir"/>
                          <a:cs typeface="Avenir"/>
                          <a:sym typeface="Avenir"/>
                        </a:rPr>
                        <a:t>Mild to strong odor</a:t>
                      </a:r>
                      <a:endParaRPr sz="1000" b="1">
                        <a:solidFill>
                          <a:schemeClr val="dk1"/>
                        </a:solidFill>
                        <a:latin typeface="Avenir"/>
                        <a:ea typeface="Avenir"/>
                        <a:cs typeface="Avenir"/>
                        <a:sym typeface="Avenir"/>
                      </a:endParaRPr>
                    </a:p>
                    <a:p>
                      <a:pPr marL="0" lvl="0" indent="0" algn="l" rtl="0">
                        <a:spcBef>
                          <a:spcPts val="0"/>
                        </a:spcBef>
                        <a:spcAft>
                          <a:spcPts val="0"/>
                        </a:spcAft>
                        <a:buNone/>
                      </a:pPr>
                      <a:r>
                        <a:rPr lang="en" sz="1000" b="1">
                          <a:solidFill>
                            <a:schemeClr val="dk1"/>
                          </a:solidFill>
                          <a:latin typeface="Avenir"/>
                          <a:ea typeface="Avenir"/>
                          <a:cs typeface="Avenir"/>
                          <a:sym typeface="Avenir"/>
                        </a:rPr>
                        <a:t>Soluble in other oils/greases making recovery more challenging</a:t>
                      </a:r>
                      <a:endParaRPr sz="1000" b="1">
                        <a:solidFill>
                          <a:schemeClr val="dk1"/>
                        </a:solidFill>
                        <a:latin typeface="Avenir"/>
                        <a:ea typeface="Avenir"/>
                        <a:cs typeface="Avenir"/>
                        <a:sym typeface="Avenir"/>
                      </a:endParaRPr>
                    </a:p>
                    <a:p>
                      <a:pPr marL="0" lvl="0" indent="0" algn="l" rtl="0">
                        <a:spcBef>
                          <a:spcPts val="0"/>
                        </a:spcBef>
                        <a:spcAft>
                          <a:spcPts val="0"/>
                        </a:spcAft>
                        <a:buNone/>
                      </a:pPr>
                      <a:r>
                        <a:rPr lang="en" sz="1000" b="1">
                          <a:solidFill>
                            <a:schemeClr val="dk1"/>
                          </a:solidFill>
                          <a:latin typeface="Avenir"/>
                          <a:ea typeface="Avenir"/>
                          <a:cs typeface="Avenir"/>
                          <a:sym typeface="Avenir"/>
                        </a:rPr>
                        <a:t>Can be toxic to aquatic environment</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c>
                  <a:txBody>
                    <a:bodyPr/>
                    <a:lstStyle/>
                    <a:p>
                      <a:pPr marL="0" lvl="0" indent="0" algn="l" rtl="0">
                        <a:spcBef>
                          <a:spcPts val="0"/>
                        </a:spcBef>
                        <a:spcAft>
                          <a:spcPts val="0"/>
                        </a:spcAft>
                        <a:buNone/>
                      </a:pPr>
                      <a:r>
                        <a:rPr lang="en" sz="1000" b="1">
                          <a:solidFill>
                            <a:schemeClr val="dk1"/>
                          </a:solidFill>
                          <a:latin typeface="Avenir"/>
                          <a:ea typeface="Avenir"/>
                          <a:cs typeface="Avenir"/>
                          <a:sym typeface="Avenir"/>
                        </a:rPr>
                        <a:t>Mild odor</a:t>
                      </a:r>
                      <a:endParaRPr sz="1000" b="1">
                        <a:solidFill>
                          <a:schemeClr val="dk1"/>
                        </a:solidFill>
                        <a:latin typeface="Avenir"/>
                        <a:ea typeface="Avenir"/>
                        <a:cs typeface="Avenir"/>
                        <a:sym typeface="Avenir"/>
                      </a:endParaRPr>
                    </a:p>
                    <a:p>
                      <a:pPr marL="0" lvl="0" indent="0" algn="l" rtl="0">
                        <a:spcBef>
                          <a:spcPts val="0"/>
                        </a:spcBef>
                        <a:spcAft>
                          <a:spcPts val="0"/>
                        </a:spcAft>
                        <a:buNone/>
                      </a:pPr>
                      <a:r>
                        <a:rPr lang="en" sz="1000" b="1">
                          <a:solidFill>
                            <a:schemeClr val="dk1"/>
                          </a:solidFill>
                          <a:latin typeface="Avenir"/>
                          <a:ea typeface="Avenir"/>
                          <a:cs typeface="Avenir"/>
                          <a:sym typeface="Avenir"/>
                        </a:rPr>
                        <a:t>Stains and easily spreads across and permeates surfaces → difficult to recover</a:t>
                      </a:r>
                      <a:endParaRPr sz="1000" b="1">
                        <a:solidFill>
                          <a:schemeClr val="dk1"/>
                        </a:solidFill>
                        <a:latin typeface="Avenir"/>
                        <a:ea typeface="Avenir"/>
                        <a:cs typeface="Avenir"/>
                        <a:sym typeface="Avenir"/>
                      </a:endParaRPr>
                    </a:p>
                    <a:p>
                      <a:pPr marL="0" lvl="0" indent="0" algn="l" rtl="0">
                        <a:spcBef>
                          <a:spcPts val="0"/>
                        </a:spcBef>
                        <a:spcAft>
                          <a:spcPts val="0"/>
                        </a:spcAft>
                        <a:buNone/>
                      </a:pPr>
                      <a:r>
                        <a:rPr lang="en" sz="1000" b="1">
                          <a:solidFill>
                            <a:schemeClr val="dk1"/>
                          </a:solidFill>
                          <a:latin typeface="Avenir"/>
                          <a:ea typeface="Avenir"/>
                          <a:cs typeface="Avenir"/>
                          <a:sym typeface="Avenir"/>
                        </a:rPr>
                        <a:t>Typically non-toxic</a:t>
                      </a:r>
                      <a:endParaRPr sz="1000" b="1">
                        <a:solidFill>
                          <a:schemeClr val="dk1"/>
                        </a:solidFill>
                        <a:latin typeface="Avenir"/>
                        <a:ea typeface="Avenir"/>
                        <a:cs typeface="Avenir"/>
                        <a:sym typeface="Avenir"/>
                      </a:endParaRPr>
                    </a:p>
                  </a:txBody>
                  <a:tcPr marL="68575" marR="68575" marT="34300" marB="34300" anchor="ctr">
                    <a:lnL w="76200" cap="flat" cmpd="sng">
                      <a:solidFill>
                        <a:srgbClr val="FFFFFF"/>
                      </a:solidFill>
                      <a:prstDash val="solid"/>
                      <a:round/>
                      <a:headEnd type="none" w="sm" len="sm"/>
                      <a:tailEnd type="none" w="sm" len="sm"/>
                    </a:lnL>
                    <a:lnR w="76200" cap="flat" cmpd="sng">
                      <a:solidFill>
                        <a:srgbClr val="FFFFFF"/>
                      </a:solidFill>
                      <a:prstDash val="solid"/>
                      <a:round/>
                      <a:headEnd type="none" w="sm" len="sm"/>
                      <a:tailEnd type="none" w="sm" len="sm"/>
                    </a:lnR>
                    <a:lnT w="76200" cap="flat" cmpd="sng">
                      <a:solidFill>
                        <a:srgbClr val="FFFFFF"/>
                      </a:solidFill>
                      <a:prstDash val="solid"/>
                      <a:round/>
                      <a:headEnd type="none" w="sm" len="sm"/>
                      <a:tailEnd type="none" w="sm" len="sm"/>
                    </a:lnT>
                    <a:lnB w="76200" cap="flat" cmpd="sng">
                      <a:solidFill>
                        <a:srgbClr val="FFFFFF"/>
                      </a:solidFill>
                      <a:prstDash val="solid"/>
                      <a:round/>
                      <a:headEnd type="none" w="sm" len="sm"/>
                      <a:tailEnd type="none" w="sm" len="sm"/>
                    </a:lnB>
                    <a:solidFill>
                      <a:schemeClr val="lt1"/>
                    </a:solidFill>
                  </a:tcPr>
                </a:tc>
              </a:tr>
            </a:tbl>
          </a:graphicData>
        </a:graphic>
      </p:graphicFrame>
      <p:sp>
        <p:nvSpPr>
          <p:cNvPr id="700" name="Google Shape;700;p79"/>
          <p:cNvSpPr txBox="1">
            <a:spLocks noGrp="1"/>
          </p:cNvSpPr>
          <p:nvPr>
            <p:ph type="title"/>
          </p:nvPr>
        </p:nvSpPr>
        <p:spPr>
          <a:xfrm>
            <a:off x="252000" y="198000"/>
            <a:ext cx="7695600" cy="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a:t>Galden® PFPE vs Polyester Comparison </a:t>
            </a:r>
            <a:endParaRPr sz="1300" b="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04"/>
        <p:cNvGrpSpPr/>
        <p:nvPr/>
      </p:nvGrpSpPr>
      <p:grpSpPr>
        <a:xfrm>
          <a:off x="0" y="0"/>
          <a:ext cx="0" cy="0"/>
          <a:chOff x="0" y="0"/>
          <a:chExt cx="0" cy="0"/>
        </a:xfrm>
      </p:grpSpPr>
      <p:graphicFrame>
        <p:nvGraphicFramePr>
          <p:cNvPr id="705" name="Google Shape;705;p80"/>
          <p:cNvGraphicFramePr/>
          <p:nvPr/>
        </p:nvGraphicFramePr>
        <p:xfrm>
          <a:off x="1110540" y="875659"/>
          <a:ext cx="3000000" cy="3000000"/>
        </p:xfrm>
        <a:graphic>
          <a:graphicData uri="http://schemas.openxmlformats.org/drawingml/2006/table">
            <a:tbl>
              <a:tblPr>
                <a:noFill/>
                <a:tableStyleId>{D4A23608-EE40-4525-A88E-629550FCAE1A}</a:tableStyleId>
              </a:tblPr>
              <a:tblGrid>
                <a:gridCol w="921400"/>
                <a:gridCol w="1270025"/>
                <a:gridCol w="946300"/>
                <a:gridCol w="946300"/>
                <a:gridCol w="946300"/>
                <a:gridCol w="946300"/>
                <a:gridCol w="946300"/>
              </a:tblGrid>
              <a:tr h="285750">
                <a:tc gridSpan="2">
                  <a:txBody>
                    <a:bodyPr/>
                    <a:lstStyle/>
                    <a:p>
                      <a:pPr marL="0" marR="0" lvl="0" indent="0" algn="l" rtl="0">
                        <a:lnSpc>
                          <a:spcPct val="100000"/>
                        </a:lnSpc>
                        <a:spcBef>
                          <a:spcPts val="0"/>
                        </a:spcBef>
                        <a:spcAft>
                          <a:spcPts val="0"/>
                        </a:spcAft>
                        <a:buClr>
                          <a:srgbClr val="78BE37"/>
                        </a:buClr>
                        <a:buSzPts val="900"/>
                        <a:buFont typeface="Noto Sans Symbols"/>
                        <a:buNone/>
                      </a:pPr>
                      <a:r>
                        <a:rPr lang="en" sz="900" b="1" i="0" u="none" strike="noStrike" cap="none">
                          <a:solidFill>
                            <a:schemeClr val="accent1"/>
                          </a:solidFill>
                          <a:latin typeface="Avenir"/>
                          <a:ea typeface="Avenir"/>
                          <a:cs typeface="Avenir"/>
                          <a:sym typeface="Avenir"/>
                        </a:rPr>
                        <a:t>✔ Good </a:t>
                      </a:r>
                      <a:r>
                        <a:rPr lang="en" sz="900" b="1" i="0" u="none" strike="noStrike" cap="none">
                          <a:solidFill>
                            <a:srgbClr val="78BE37"/>
                          </a:solidFill>
                          <a:latin typeface="Avenir"/>
                          <a:ea typeface="Avenir"/>
                          <a:cs typeface="Avenir"/>
                          <a:sym typeface="Avenir"/>
                        </a:rPr>
                        <a:t>       </a:t>
                      </a:r>
                      <a:r>
                        <a:rPr lang="en" sz="900" b="1">
                          <a:solidFill>
                            <a:schemeClr val="accent6"/>
                          </a:solidFill>
                          <a:latin typeface="Avenir"/>
                          <a:ea typeface="Avenir"/>
                          <a:cs typeface="Avenir"/>
                          <a:sym typeface="Avenir"/>
                        </a:rPr>
                        <a:t>一</a:t>
                      </a:r>
                      <a:r>
                        <a:rPr lang="en" sz="900" b="1" i="0" u="none" strike="noStrike" cap="none">
                          <a:solidFill>
                            <a:schemeClr val="accent6"/>
                          </a:solidFill>
                          <a:latin typeface="Avenir"/>
                          <a:ea typeface="Avenir"/>
                          <a:cs typeface="Avenir"/>
                          <a:sym typeface="Avenir"/>
                        </a:rPr>
                        <a:t> Fair  </a:t>
                      </a:r>
                      <a:r>
                        <a:rPr lang="en" sz="900" b="1" i="0" u="none" strike="noStrike" cap="none">
                          <a:solidFill>
                            <a:srgbClr val="78BE37"/>
                          </a:solidFill>
                          <a:latin typeface="Avenir"/>
                          <a:ea typeface="Avenir"/>
                          <a:cs typeface="Avenir"/>
                          <a:sym typeface="Avenir"/>
                        </a:rPr>
                        <a:t>     </a:t>
                      </a:r>
                      <a:r>
                        <a:rPr lang="en" sz="900" b="1" i="0" u="none" strike="noStrike" cap="none">
                          <a:solidFill>
                            <a:srgbClr val="D8292B"/>
                          </a:solidFill>
                          <a:latin typeface="Avenir"/>
                          <a:ea typeface="Avenir"/>
                          <a:cs typeface="Avenir"/>
                          <a:sym typeface="Avenir"/>
                        </a:rPr>
                        <a:t> </a:t>
                      </a:r>
                      <a:r>
                        <a:rPr lang="en" sz="900" b="1">
                          <a:solidFill>
                            <a:srgbClr val="D8292B"/>
                          </a:solidFill>
                          <a:latin typeface="Avenir"/>
                          <a:ea typeface="Avenir"/>
                          <a:cs typeface="Avenir"/>
                          <a:sym typeface="Avenir"/>
                        </a:rPr>
                        <a:t>✗</a:t>
                      </a:r>
                      <a:r>
                        <a:rPr lang="en" sz="900" b="1" i="0" u="none" strike="noStrike" cap="none">
                          <a:solidFill>
                            <a:srgbClr val="D8292B"/>
                          </a:solidFill>
                          <a:latin typeface="Avenir"/>
                          <a:ea typeface="Avenir"/>
                          <a:cs typeface="Avenir"/>
                          <a:sym typeface="Avenir"/>
                        </a:rPr>
                        <a:t> Poor</a:t>
                      </a:r>
                      <a:endParaRPr>
                        <a:solidFill>
                          <a:srgbClr val="D8292B"/>
                        </a:solidFill>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2"/>
                      </a:solidFill>
                      <a:prstDash val="solid"/>
                      <a:round/>
                      <a:headEnd type="none" w="sm" len="sm"/>
                      <a:tailEnd type="none" w="sm" len="sm"/>
                    </a:lnB>
                  </a:tcPr>
                </a:tc>
                <a:tc hMerge="1">
                  <a:txBody>
                    <a:bodyPr/>
                    <a:lstStyle/>
                    <a:p>
                      <a:endParaRPr lang="en-US"/>
                    </a:p>
                  </a:txBody>
                  <a:tcPr/>
                </a:tc>
                <a:tc>
                  <a:txBody>
                    <a:bodyPr/>
                    <a:lstStyle/>
                    <a:p>
                      <a:pPr marL="0" marR="0" lvl="0" indent="0" algn="ctr" rtl="0">
                        <a:lnSpc>
                          <a:spcPct val="100000"/>
                        </a:lnSpc>
                        <a:spcBef>
                          <a:spcPts val="0"/>
                        </a:spcBef>
                        <a:spcAft>
                          <a:spcPts val="0"/>
                        </a:spcAft>
                        <a:buClr>
                          <a:srgbClr val="78BE37"/>
                        </a:buClr>
                        <a:buSzPts val="800"/>
                        <a:buFont typeface="Noto Sans Symbols"/>
                        <a:buNone/>
                      </a:pPr>
                      <a:r>
                        <a:rPr lang="en" sz="800" b="1" i="0" u="none" strike="noStrike" cap="none">
                          <a:solidFill>
                            <a:schemeClr val="lt1"/>
                          </a:solidFill>
                          <a:latin typeface="Avenir"/>
                          <a:ea typeface="Avenir"/>
                          <a:cs typeface="Avenir"/>
                          <a:sym typeface="Avenir"/>
                        </a:rPr>
                        <a:t>Synthetics Hydrocarbons</a:t>
                      </a:r>
                      <a:endParaRPr>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28575"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2"/>
                      </a:solidFill>
                      <a:prstDash val="solid"/>
                      <a:round/>
                      <a:headEnd type="none" w="sm" len="sm"/>
                      <a:tailEnd type="none" w="sm" len="sm"/>
                    </a:lnB>
                    <a:solidFill>
                      <a:schemeClr val="dk2"/>
                    </a:solidFill>
                  </a:tcPr>
                </a:tc>
                <a:tc>
                  <a:txBody>
                    <a:bodyPr/>
                    <a:lstStyle/>
                    <a:p>
                      <a:pPr marL="0" marR="0" lvl="0" indent="0" algn="ctr" rtl="0">
                        <a:lnSpc>
                          <a:spcPct val="100000"/>
                        </a:lnSpc>
                        <a:spcBef>
                          <a:spcPts val="0"/>
                        </a:spcBef>
                        <a:spcAft>
                          <a:spcPts val="0"/>
                        </a:spcAft>
                        <a:buClr>
                          <a:srgbClr val="78BE37"/>
                        </a:buClr>
                        <a:buSzPts val="800"/>
                        <a:buFont typeface="Noto Sans Symbols"/>
                        <a:buNone/>
                      </a:pPr>
                      <a:r>
                        <a:rPr lang="en" sz="800" b="1" i="0" u="none" strike="noStrike" cap="none">
                          <a:solidFill>
                            <a:schemeClr val="lt1"/>
                          </a:solidFill>
                          <a:latin typeface="Avenir"/>
                          <a:ea typeface="Avenir"/>
                          <a:cs typeface="Avenir"/>
                          <a:sym typeface="Avenir"/>
                        </a:rPr>
                        <a:t>Glycols</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2"/>
                      </a:solidFill>
                      <a:prstDash val="solid"/>
                      <a:round/>
                      <a:headEnd type="none" w="sm" len="sm"/>
                      <a:tailEnd type="none" w="sm" len="sm"/>
                    </a:lnB>
                    <a:solidFill>
                      <a:schemeClr val="dk2"/>
                    </a:solidFill>
                  </a:tcPr>
                </a:tc>
                <a:tc>
                  <a:txBody>
                    <a:bodyPr/>
                    <a:lstStyle/>
                    <a:p>
                      <a:pPr marL="0" marR="0" lvl="0" indent="0" algn="ctr" rtl="0">
                        <a:lnSpc>
                          <a:spcPct val="100000"/>
                        </a:lnSpc>
                        <a:spcBef>
                          <a:spcPts val="0"/>
                        </a:spcBef>
                        <a:spcAft>
                          <a:spcPts val="0"/>
                        </a:spcAft>
                        <a:buClr>
                          <a:srgbClr val="78BE37"/>
                        </a:buClr>
                        <a:buSzPts val="800"/>
                        <a:buFont typeface="Noto Sans Symbols"/>
                        <a:buNone/>
                      </a:pPr>
                      <a:r>
                        <a:rPr lang="en" sz="800" b="1" i="0" u="none" strike="noStrike" cap="none">
                          <a:solidFill>
                            <a:schemeClr val="lt1"/>
                          </a:solidFill>
                          <a:latin typeface="Avenir"/>
                          <a:ea typeface="Avenir"/>
                          <a:cs typeface="Avenir"/>
                          <a:sym typeface="Avenir"/>
                        </a:rPr>
                        <a:t>Esters</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2"/>
                      </a:solidFill>
                      <a:prstDash val="solid"/>
                      <a:round/>
                      <a:headEnd type="none" w="sm" len="sm"/>
                      <a:tailEnd type="none" w="sm" len="sm"/>
                    </a:lnB>
                    <a:solidFill>
                      <a:schemeClr val="dk2"/>
                    </a:solidFill>
                  </a:tcPr>
                </a:tc>
                <a:tc>
                  <a:txBody>
                    <a:bodyPr/>
                    <a:lstStyle/>
                    <a:p>
                      <a:pPr marL="0" marR="0" lvl="0" indent="0" algn="ctr" rtl="0">
                        <a:lnSpc>
                          <a:spcPct val="100000"/>
                        </a:lnSpc>
                        <a:spcBef>
                          <a:spcPts val="0"/>
                        </a:spcBef>
                        <a:spcAft>
                          <a:spcPts val="0"/>
                        </a:spcAft>
                        <a:buClr>
                          <a:srgbClr val="78BE37"/>
                        </a:buClr>
                        <a:buSzPts val="800"/>
                        <a:buFont typeface="Noto Sans Symbols"/>
                        <a:buNone/>
                      </a:pPr>
                      <a:r>
                        <a:rPr lang="en" sz="800" b="1" i="0" u="none" strike="noStrike" cap="none">
                          <a:solidFill>
                            <a:schemeClr val="lt1"/>
                          </a:solidFill>
                          <a:latin typeface="Avenir"/>
                          <a:ea typeface="Avenir"/>
                          <a:cs typeface="Avenir"/>
                          <a:sym typeface="Avenir"/>
                        </a:rPr>
                        <a:t>Silicones</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2"/>
                      </a:solidFill>
                      <a:prstDash val="solid"/>
                      <a:round/>
                      <a:headEnd type="none" w="sm" len="sm"/>
                      <a:tailEnd type="none" w="sm" len="sm"/>
                    </a:lnB>
                    <a:solidFill>
                      <a:schemeClr val="dk2"/>
                    </a:solidFill>
                  </a:tcPr>
                </a:tc>
                <a:tc>
                  <a:txBody>
                    <a:bodyPr/>
                    <a:lstStyle/>
                    <a:p>
                      <a:pPr marL="0" marR="0" lvl="0" indent="0" algn="ctr" rtl="0">
                        <a:lnSpc>
                          <a:spcPct val="100000"/>
                        </a:lnSpc>
                        <a:spcBef>
                          <a:spcPts val="0"/>
                        </a:spcBef>
                        <a:spcAft>
                          <a:spcPts val="0"/>
                        </a:spcAft>
                        <a:buClr>
                          <a:srgbClr val="78BE37"/>
                        </a:buClr>
                        <a:buSzPts val="800"/>
                        <a:buFont typeface="Noto Sans Symbols"/>
                        <a:buNone/>
                      </a:pPr>
                      <a:r>
                        <a:rPr lang="en" sz="800" b="1">
                          <a:solidFill>
                            <a:schemeClr val="lt1"/>
                          </a:solidFill>
                          <a:latin typeface="Avenir"/>
                          <a:ea typeface="Avenir"/>
                          <a:cs typeface="Avenir"/>
                          <a:sym typeface="Avenir"/>
                        </a:rPr>
                        <a:t>Galden® </a:t>
                      </a:r>
                      <a:r>
                        <a:rPr lang="en" sz="800" b="1" i="0" u="none" strike="noStrike" cap="none">
                          <a:solidFill>
                            <a:schemeClr val="lt1"/>
                          </a:solidFill>
                          <a:latin typeface="Avenir"/>
                          <a:ea typeface="Avenir"/>
                          <a:cs typeface="Avenir"/>
                          <a:sym typeface="Avenir"/>
                        </a:rPr>
                        <a:t>Fluorinated Ethers - PFPE</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28575" cap="flat" cmpd="sng">
                      <a:solidFill>
                        <a:schemeClr val="dk2"/>
                      </a:solidFill>
                      <a:prstDash val="solid"/>
                      <a:round/>
                      <a:headEnd type="none" w="sm" len="sm"/>
                      <a:tailEnd type="none" w="sm" len="sm"/>
                    </a:lnB>
                    <a:solidFill>
                      <a:schemeClr val="dk2"/>
                    </a:solidFill>
                  </a:tcPr>
                </a:tc>
              </a:tr>
              <a:tr h="194300">
                <a:tc rowSpan="10">
                  <a:txBody>
                    <a:bodyPr/>
                    <a:lstStyle/>
                    <a:p>
                      <a:pPr marL="0" marR="0" lvl="0" indent="0" algn="l" rtl="0">
                        <a:lnSpc>
                          <a:spcPct val="100000"/>
                        </a:lnSpc>
                        <a:spcBef>
                          <a:spcPts val="0"/>
                        </a:spcBef>
                        <a:spcAft>
                          <a:spcPts val="0"/>
                        </a:spcAft>
                        <a:buClr>
                          <a:srgbClr val="78BE37"/>
                        </a:buClr>
                        <a:buSzPts val="1100"/>
                        <a:buFont typeface="Noto Sans Symbols"/>
                        <a:buNone/>
                      </a:pPr>
                      <a:r>
                        <a:rPr lang="en" sz="1100" b="1" i="0" u="none" strike="noStrike" cap="none">
                          <a:solidFill>
                            <a:schemeClr val="dk1"/>
                          </a:solidFill>
                          <a:latin typeface="Avenir"/>
                          <a:ea typeface="Avenir"/>
                          <a:cs typeface="Avenir"/>
                          <a:sym typeface="Avenir"/>
                        </a:rPr>
                        <a:t>Plastics</a:t>
                      </a:r>
                      <a:endParaRPr>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dk2"/>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Acetals</a:t>
                      </a:r>
                      <a:endParaRPr>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Phenolics</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Terephthalates</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Polycarbonates</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A-b-s Resins</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Polyphenylene Oxides</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Polysulfones</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Nylon (Polyamide)</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Polypropylene</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chemeClr val="accent6"/>
                          </a:solidFill>
                          <a:latin typeface="Avenir"/>
                          <a:ea typeface="Avenir"/>
                          <a:cs typeface="Avenir"/>
                          <a:sym typeface="Avenir"/>
                        </a:rPr>
                        <a:t>一</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chemeClr val="accent6"/>
                          </a:solidFill>
                          <a:latin typeface="Avenir"/>
                          <a:ea typeface="Avenir"/>
                          <a:cs typeface="Avenir"/>
                          <a:sym typeface="Avenir"/>
                        </a:rPr>
                        <a:t>一</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Polyethylene</a:t>
                      </a:r>
                      <a:endParaRPr>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dk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Clr>
                          <a:srgbClr val="78BE37"/>
                        </a:buClr>
                        <a:buSzPts val="900"/>
                        <a:buFont typeface="Noto Sans Symbols"/>
                        <a:buNone/>
                      </a:pPr>
                      <a:r>
                        <a:rPr lang="en" sz="900" b="1">
                          <a:solidFill>
                            <a:schemeClr val="accent6"/>
                          </a:solidFill>
                          <a:latin typeface="Avenir"/>
                          <a:ea typeface="Avenir"/>
                          <a:cs typeface="Avenir"/>
                          <a:sym typeface="Avenir"/>
                        </a:rPr>
                        <a:t>一</a:t>
                      </a:r>
                      <a:endParaRPr>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dk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900" b="1">
                          <a:solidFill>
                            <a:schemeClr val="accent6"/>
                          </a:solidFill>
                          <a:latin typeface="Avenir"/>
                          <a:ea typeface="Avenir"/>
                          <a:cs typeface="Avenir"/>
                          <a:sym typeface="Avenir"/>
                        </a:rPr>
                        <a:t>一</a:t>
                      </a: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dk2"/>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900" b="1">
                          <a:solidFill>
                            <a:schemeClr val="accent6"/>
                          </a:solidFill>
                          <a:latin typeface="Avenir"/>
                          <a:ea typeface="Avenir"/>
                          <a:cs typeface="Avenir"/>
                          <a:sym typeface="Avenir"/>
                        </a:rPr>
                        <a:t>一</a:t>
                      </a: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dk2"/>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dk2"/>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dk2"/>
                      </a:solidFill>
                      <a:prstDash val="solid"/>
                      <a:round/>
                      <a:headEnd type="none" w="sm" len="sm"/>
                      <a:tailEnd type="none" w="sm" len="sm"/>
                    </a:lnB>
                    <a:solidFill>
                      <a:schemeClr val="lt1"/>
                    </a:solidFill>
                  </a:tcPr>
                </a:tc>
              </a:tr>
              <a:tr h="194300">
                <a:tc rowSpan="8">
                  <a:txBody>
                    <a:bodyPr/>
                    <a:lstStyle/>
                    <a:p>
                      <a:pPr marL="0" marR="0" lvl="0" indent="0" algn="l" rtl="0">
                        <a:lnSpc>
                          <a:spcPct val="100000"/>
                        </a:lnSpc>
                        <a:spcBef>
                          <a:spcPts val="0"/>
                        </a:spcBef>
                        <a:spcAft>
                          <a:spcPts val="0"/>
                        </a:spcAft>
                        <a:buClr>
                          <a:srgbClr val="78BE37"/>
                        </a:buClr>
                        <a:buSzPts val="1100"/>
                        <a:buFont typeface="Noto Sans Symbols"/>
                        <a:buNone/>
                      </a:pPr>
                      <a:r>
                        <a:rPr lang="en" sz="1100" b="1" i="0" u="none" strike="noStrike" cap="none">
                          <a:solidFill>
                            <a:schemeClr val="dk1"/>
                          </a:solidFill>
                          <a:latin typeface="Avenir"/>
                          <a:ea typeface="Avenir"/>
                          <a:cs typeface="Avenir"/>
                          <a:sym typeface="Avenir"/>
                        </a:rPr>
                        <a:t>Elastomers</a:t>
                      </a:r>
                      <a:endParaRPr>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dk2"/>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Natural Rubber</a:t>
                      </a:r>
                      <a:endParaRPr>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dk2"/>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Buna S</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Butyl</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Ethylene Propylene</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Clr>
                          <a:srgbClr val="78BE37"/>
                        </a:buClr>
                        <a:buSzPts val="900"/>
                        <a:buFont typeface="Noto Sans Symbols"/>
                        <a:buNone/>
                      </a:pPr>
                      <a:r>
                        <a:rPr lang="en" sz="900" b="1">
                          <a:solidFill>
                            <a:srgbClr val="D8292B"/>
                          </a:solidFill>
                          <a:latin typeface="Avenir"/>
                          <a:ea typeface="Avenir"/>
                          <a:cs typeface="Avenir"/>
                          <a:sym typeface="Avenir"/>
                        </a:rPr>
                        <a:t>✗</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900" b="1">
                          <a:solidFill>
                            <a:schemeClr val="accent6"/>
                          </a:solidFill>
                          <a:latin typeface="Avenir"/>
                          <a:ea typeface="Avenir"/>
                          <a:cs typeface="Avenir"/>
                          <a:sym typeface="Avenir"/>
                        </a:rPr>
                        <a:t>一</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900" b="1">
                          <a:solidFill>
                            <a:schemeClr val="accent6"/>
                          </a:solidFill>
                          <a:latin typeface="Avenir"/>
                          <a:ea typeface="Avenir"/>
                          <a:cs typeface="Avenir"/>
                          <a:sym typeface="Avenir"/>
                        </a:rPr>
                        <a:t>一</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Nitrile (Buna N)</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chemeClr val="accent6"/>
                          </a:solidFill>
                          <a:latin typeface="Avenir"/>
                          <a:ea typeface="Avenir"/>
                          <a:cs typeface="Avenir"/>
                          <a:sym typeface="Avenir"/>
                        </a:rPr>
                        <a:t>一</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chemeClr val="accent6"/>
                          </a:solidFill>
                          <a:latin typeface="Avenir"/>
                          <a:ea typeface="Avenir"/>
                          <a:cs typeface="Avenir"/>
                          <a:sym typeface="Avenir"/>
                        </a:rPr>
                        <a:t>一</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Neoprene</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lvl="0" indent="0" algn="ctr" rtl="0">
                        <a:spcBef>
                          <a:spcPts val="0"/>
                        </a:spcBef>
                        <a:spcAft>
                          <a:spcPts val="0"/>
                        </a:spcAft>
                        <a:buNone/>
                      </a:pPr>
                      <a:r>
                        <a:rPr lang="en" sz="900" b="1">
                          <a:solidFill>
                            <a:srgbClr val="D8292B"/>
                          </a:solidFill>
                          <a:latin typeface="Avenir"/>
                          <a:ea typeface="Avenir"/>
                          <a:cs typeface="Avenir"/>
                          <a:sym typeface="Avenir"/>
                        </a:rPr>
                        <a:t>✗</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chemeClr val="lt1"/>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Silicone</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chemeClr val="accent6"/>
                          </a:solidFill>
                          <a:latin typeface="Avenir"/>
                          <a:ea typeface="Avenir"/>
                          <a:cs typeface="Avenir"/>
                          <a:sym typeface="Avenir"/>
                        </a:rPr>
                        <a:t>一</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chemeClr val="accent6"/>
                          </a:solidFill>
                          <a:latin typeface="Avenir"/>
                          <a:ea typeface="Avenir"/>
                          <a:cs typeface="Avenir"/>
                          <a:sym typeface="Avenir"/>
                        </a:rPr>
                        <a:t>一</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None/>
                      </a:pPr>
                      <a:r>
                        <a:rPr lang="en" sz="900" b="1">
                          <a:solidFill>
                            <a:schemeClr val="accent6"/>
                          </a:solidFill>
                          <a:latin typeface="Avenir"/>
                          <a:ea typeface="Avenir"/>
                          <a:cs typeface="Avenir"/>
                          <a:sym typeface="Avenir"/>
                        </a:rPr>
                        <a:t>一</a:t>
                      </a: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lvl="0" indent="0" algn="ctr" rtl="0">
                        <a:spcBef>
                          <a:spcPts val="0"/>
                        </a:spcBef>
                        <a:spcAft>
                          <a:spcPts val="0"/>
                        </a:spcAft>
                        <a:buClr>
                          <a:srgbClr val="78BE37"/>
                        </a:buClr>
                        <a:buSzPts val="900"/>
                        <a:buFont typeface="Noto Sans Symbols"/>
                        <a:buNone/>
                      </a:pPr>
                      <a:r>
                        <a:rPr lang="en" sz="900" b="1">
                          <a:solidFill>
                            <a:srgbClr val="D8292B"/>
                          </a:solidFill>
                          <a:latin typeface="Avenir"/>
                          <a:ea typeface="Avenir"/>
                          <a:cs typeface="Avenir"/>
                          <a:sym typeface="Avenir"/>
                        </a:rPr>
                        <a:t>✗</a:t>
                      </a:r>
                      <a:endParaRPr>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28575" cap="flat" cmpd="sng">
                      <a:solidFill>
                        <a:schemeClr val="l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solidFill>
                      <a:srgbClr val="EAEAEA"/>
                    </a:solidFill>
                  </a:tcPr>
                </a:tc>
              </a:tr>
              <a:tr h="194300">
                <a:tc vMerge="1">
                  <a:txBody>
                    <a:bodyPr/>
                    <a:lstStyle/>
                    <a:p>
                      <a:endParaRPr lang="en-US"/>
                    </a:p>
                  </a:txBody>
                  <a:tcPr/>
                </a:tc>
                <a:tc>
                  <a:txBody>
                    <a:bodyPr/>
                    <a:lstStyle/>
                    <a:p>
                      <a:pPr marL="0" marR="0" lvl="0" indent="0" algn="l" rtl="0">
                        <a:lnSpc>
                          <a:spcPct val="100000"/>
                        </a:lnSpc>
                        <a:spcBef>
                          <a:spcPts val="0"/>
                        </a:spcBef>
                        <a:spcAft>
                          <a:spcPts val="0"/>
                        </a:spcAft>
                        <a:buClr>
                          <a:srgbClr val="78BE37"/>
                        </a:buClr>
                        <a:buSzPts val="800"/>
                        <a:buFont typeface="Noto Sans Symbols"/>
                        <a:buNone/>
                      </a:pPr>
                      <a:r>
                        <a:rPr lang="en" sz="800" b="1" i="0" u="none" strike="noStrike" cap="none">
                          <a:solidFill>
                            <a:schemeClr val="dk1"/>
                          </a:solidFill>
                          <a:latin typeface="Avenir"/>
                          <a:ea typeface="Avenir"/>
                          <a:cs typeface="Avenir"/>
                          <a:sym typeface="Avenir"/>
                        </a:rPr>
                        <a:t>Fluoroelastomers</a:t>
                      </a:r>
                      <a:endParaRPr>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dk2"/>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dk2"/>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dk2"/>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dk2"/>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dk2"/>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rgbClr val="78BE37"/>
                        </a:buClr>
                        <a:buSzPts val="900"/>
                        <a:buFont typeface="Noto Sans Symbols"/>
                        <a:buNone/>
                      </a:pPr>
                      <a:r>
                        <a:rPr lang="en" sz="900" i="0" u="none" strike="noStrike" cap="none">
                          <a:solidFill>
                            <a:schemeClr val="accent1"/>
                          </a:solidFill>
                          <a:latin typeface="Avenir"/>
                          <a:ea typeface="Avenir"/>
                          <a:cs typeface="Avenir"/>
                          <a:sym typeface="Avenir"/>
                        </a:rPr>
                        <a:t>✔</a:t>
                      </a:r>
                      <a:endParaRPr>
                        <a:solidFill>
                          <a:schemeClr val="accent1"/>
                        </a:solidFill>
                        <a:latin typeface="Avenir"/>
                        <a:ea typeface="Avenir"/>
                        <a:cs typeface="Avenir"/>
                        <a:sym typeface="Avenir"/>
                      </a:endParaRPr>
                    </a:p>
                  </a:txBody>
                  <a:tcPr marL="57150" marR="57150" marT="28575" marB="2857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dk2"/>
                      </a:solidFill>
                      <a:prstDash val="solid"/>
                      <a:round/>
                      <a:headEnd type="none" w="sm" len="sm"/>
                      <a:tailEnd type="none" w="sm" len="sm"/>
                    </a:lnB>
                    <a:solidFill>
                      <a:schemeClr val="lt1"/>
                    </a:solidFill>
                  </a:tcPr>
                </a:tc>
              </a:tr>
            </a:tbl>
          </a:graphicData>
        </a:graphic>
      </p:graphicFrame>
      <p:sp>
        <p:nvSpPr>
          <p:cNvPr id="706" name="Google Shape;706;p80"/>
          <p:cNvSpPr txBox="1">
            <a:spLocks noGrp="1"/>
          </p:cNvSpPr>
          <p:nvPr>
            <p:ph type="title"/>
          </p:nvPr>
        </p:nvSpPr>
        <p:spPr>
          <a:xfrm>
            <a:off x="252000" y="201168"/>
            <a:ext cx="6480000" cy="432000"/>
          </a:xfrm>
          <a:prstGeom prst="rect">
            <a:avLst/>
          </a:prstGeom>
          <a:noFill/>
          <a:ln>
            <a:noFill/>
          </a:ln>
        </p:spPr>
        <p:txBody>
          <a:bodyPr spcFirstLastPara="1" wrap="square" lIns="68575" tIns="34275" rIns="68575" bIns="34275" anchor="t" anchorCtr="0">
            <a:noAutofit/>
          </a:bodyPr>
          <a:lstStyle/>
          <a:p>
            <a:pPr marL="0" lvl="0" indent="0" algn="l" rtl="0">
              <a:lnSpc>
                <a:spcPct val="90000"/>
              </a:lnSpc>
              <a:spcBef>
                <a:spcPts val="0"/>
              </a:spcBef>
              <a:spcAft>
                <a:spcPts val="0"/>
              </a:spcAft>
              <a:buSzPts val="3000"/>
              <a:buNone/>
            </a:pPr>
            <a:r>
              <a:rPr lang="en" b="1">
                <a:solidFill>
                  <a:schemeClr val="dk2"/>
                </a:solidFill>
              </a:rPr>
              <a:t>Material Compatibility (@ 25 °C)</a:t>
            </a:r>
            <a:endParaRPr b="1">
              <a:solidFill>
                <a:schemeClr val="dk2"/>
              </a:solidFill>
            </a:endParaRPr>
          </a:p>
          <a:p>
            <a:pPr marL="0" lvl="0" indent="0" algn="l" rtl="0">
              <a:lnSpc>
                <a:spcPct val="90000"/>
              </a:lnSpc>
              <a:spcBef>
                <a:spcPts val="0"/>
              </a:spcBef>
              <a:spcAft>
                <a:spcPts val="0"/>
              </a:spcAft>
              <a:buSzPts val="3000"/>
              <a:buNone/>
            </a:pPr>
            <a:endParaRPr b="1">
              <a:solidFill>
                <a:schemeClr val="dk2"/>
              </a:solidFill>
            </a:endParaRPr>
          </a:p>
        </p:txBody>
      </p:sp>
      <p:sp>
        <p:nvSpPr>
          <p:cNvPr id="707" name="Google Shape;707;p80"/>
          <p:cNvSpPr txBox="1">
            <a:spLocks noGrp="1"/>
          </p:cNvSpPr>
          <p:nvPr>
            <p:ph type="sldNum" idx="4294967295"/>
          </p:nvPr>
        </p:nvSpPr>
        <p:spPr>
          <a:xfrm>
            <a:off x="194950" y="4962000"/>
            <a:ext cx="720000" cy="180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page </a:t>
            </a: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81"/>
          <p:cNvSpPr txBox="1">
            <a:spLocks noGrp="1"/>
          </p:cNvSpPr>
          <p:nvPr>
            <p:ph type="title"/>
          </p:nvPr>
        </p:nvSpPr>
        <p:spPr>
          <a:xfrm>
            <a:off x="252000" y="198000"/>
            <a:ext cx="6480000" cy="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Thank you.</a:t>
            </a:r>
            <a:endParaRPr/>
          </a:p>
        </p:txBody>
      </p:sp>
      <p:sp>
        <p:nvSpPr>
          <p:cNvPr id="713" name="Google Shape;713;p81"/>
          <p:cNvSpPr txBox="1">
            <a:spLocks noGrp="1"/>
          </p:cNvSpPr>
          <p:nvPr>
            <p:ph type="body" idx="4294967295"/>
          </p:nvPr>
        </p:nvSpPr>
        <p:spPr>
          <a:xfrm>
            <a:off x="252000" y="3919950"/>
            <a:ext cx="4068000" cy="32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solidFill>
                  <a:srgbClr val="FFFFFF"/>
                </a:solidFill>
              </a:rPr>
              <a:t>Follow us on</a:t>
            </a:r>
            <a:endParaRPr>
              <a:solidFill>
                <a:srgbClr val="FFFFFF"/>
              </a:solidFill>
            </a:endParaRPr>
          </a:p>
        </p:txBody>
      </p:sp>
      <p:pic>
        <p:nvPicPr>
          <p:cNvPr id="714" name="Google Shape;714;p81"/>
          <p:cNvPicPr preferRelativeResize="0"/>
          <p:nvPr/>
        </p:nvPicPr>
        <p:blipFill rotWithShape="1">
          <a:blip r:embed="rId3">
            <a:alphaModFix/>
          </a:blip>
          <a:srcRect/>
          <a:stretch/>
        </p:blipFill>
        <p:spPr>
          <a:xfrm>
            <a:off x="5581803" y="2924101"/>
            <a:ext cx="3562199" cy="1436699"/>
          </a:xfrm>
          <a:prstGeom prst="rect">
            <a:avLst/>
          </a:prstGeom>
          <a:noFill/>
          <a:ln>
            <a:noFill/>
          </a:ln>
        </p:spPr>
      </p:pic>
      <p:sp>
        <p:nvSpPr>
          <p:cNvPr id="715" name="Google Shape;715;p81"/>
          <p:cNvSpPr txBox="1"/>
          <p:nvPr/>
        </p:nvSpPr>
        <p:spPr>
          <a:xfrm>
            <a:off x="68850" y="3498900"/>
            <a:ext cx="54462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a:highlight>
                  <a:srgbClr val="FFFFFF"/>
                </a:highlight>
                <a:latin typeface="Avenir"/>
                <a:ea typeface="Avenir"/>
                <a:cs typeface="Avenir"/>
                <a:sym typeface="Avenir"/>
              </a:rPr>
              <a:t>Please consider that all data in this presentation is not to be considered subject to specification, it is provided in good faith, for reference purposes only and it does not relieve the customer from using his best judgment and knowledge while selecting, using and processing our materials.</a:t>
            </a:r>
            <a:endParaRPr>
              <a:latin typeface="Avenir"/>
              <a:ea typeface="Avenir"/>
              <a:cs typeface="Avenir"/>
              <a:sym typeface="Aveni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olvay Theme">
  <a:themeElements>
    <a:clrScheme name="UNA Colours">
      <a:dk1>
        <a:srgbClr val="26294D"/>
      </a:dk1>
      <a:lt1>
        <a:srgbClr val="FFFFFF"/>
      </a:lt1>
      <a:dk2>
        <a:srgbClr val="009EE0"/>
      </a:dk2>
      <a:lt2>
        <a:srgbClr val="EDEDED"/>
      </a:lt2>
      <a:accent1>
        <a:srgbClr val="2BA78B"/>
      </a:accent1>
      <a:accent2>
        <a:srgbClr val="8870AA"/>
      </a:accent2>
      <a:accent3>
        <a:srgbClr val="FFDE14"/>
      </a:accent3>
      <a:accent4>
        <a:srgbClr val="E3747E"/>
      </a:accent4>
      <a:accent5>
        <a:srgbClr val="68C6E2"/>
      </a:accent5>
      <a:accent6>
        <a:srgbClr val="F59B3F"/>
      </a:accent6>
      <a:hlink>
        <a:srgbClr val="009EE0"/>
      </a:hlink>
      <a:folHlink>
        <a:srgbClr val="009EE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olvay Theme">
  <a:themeElements>
    <a:clrScheme name="UNA Colours">
      <a:dk1>
        <a:srgbClr val="26294D"/>
      </a:dk1>
      <a:lt1>
        <a:srgbClr val="FFFFFF"/>
      </a:lt1>
      <a:dk2>
        <a:srgbClr val="009EE0"/>
      </a:dk2>
      <a:lt2>
        <a:srgbClr val="EDEDED"/>
      </a:lt2>
      <a:accent1>
        <a:srgbClr val="2BA78B"/>
      </a:accent1>
      <a:accent2>
        <a:srgbClr val="8870AA"/>
      </a:accent2>
      <a:accent3>
        <a:srgbClr val="FFDE14"/>
      </a:accent3>
      <a:accent4>
        <a:srgbClr val="E3747E"/>
      </a:accent4>
      <a:accent5>
        <a:srgbClr val="68C6E2"/>
      </a:accent5>
      <a:accent6>
        <a:srgbClr val="F59B3F"/>
      </a:accent6>
      <a:hlink>
        <a:srgbClr val="009EE0"/>
      </a:hlink>
      <a:folHlink>
        <a:srgbClr val="009EE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olvay Theme">
  <a:themeElements>
    <a:clrScheme name="UNA Colours">
      <a:dk1>
        <a:srgbClr val="26294D"/>
      </a:dk1>
      <a:lt1>
        <a:srgbClr val="FFFFFF"/>
      </a:lt1>
      <a:dk2>
        <a:srgbClr val="009EE0"/>
      </a:dk2>
      <a:lt2>
        <a:srgbClr val="EDEDED"/>
      </a:lt2>
      <a:accent1>
        <a:srgbClr val="2BA78B"/>
      </a:accent1>
      <a:accent2>
        <a:srgbClr val="8870AA"/>
      </a:accent2>
      <a:accent3>
        <a:srgbClr val="FFDE14"/>
      </a:accent3>
      <a:accent4>
        <a:srgbClr val="E3747E"/>
      </a:accent4>
      <a:accent5>
        <a:srgbClr val="68C6E2"/>
      </a:accent5>
      <a:accent6>
        <a:srgbClr val="F59B3F"/>
      </a:accent6>
      <a:hlink>
        <a:srgbClr val="009EE0"/>
      </a:hlink>
      <a:folHlink>
        <a:srgbClr val="009EE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Solvay Theme">
  <a:themeElements>
    <a:clrScheme name="UNA Colours">
      <a:dk1>
        <a:srgbClr val="26294D"/>
      </a:dk1>
      <a:lt1>
        <a:srgbClr val="FFFFFF"/>
      </a:lt1>
      <a:dk2>
        <a:srgbClr val="009EE0"/>
      </a:dk2>
      <a:lt2>
        <a:srgbClr val="EDEDED"/>
      </a:lt2>
      <a:accent1>
        <a:srgbClr val="2BA78B"/>
      </a:accent1>
      <a:accent2>
        <a:srgbClr val="8870AA"/>
      </a:accent2>
      <a:accent3>
        <a:srgbClr val="FFDE14"/>
      </a:accent3>
      <a:accent4>
        <a:srgbClr val="E3747E"/>
      </a:accent4>
      <a:accent5>
        <a:srgbClr val="68C6E2"/>
      </a:accent5>
      <a:accent6>
        <a:srgbClr val="F59B3F"/>
      </a:accent6>
      <a:hlink>
        <a:srgbClr val="009EE0"/>
      </a:hlink>
      <a:folHlink>
        <a:srgbClr val="009EE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856</Words>
  <Application>Microsoft Office PowerPoint</Application>
  <PresentationFormat>On-screen Show (16:9)</PresentationFormat>
  <Paragraphs>243</Paragraphs>
  <Slides>10</Slides>
  <Notes>10</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10</vt:i4>
      </vt:variant>
    </vt:vector>
  </HeadingPairs>
  <TitlesOfParts>
    <vt:vector size="19" baseType="lpstr">
      <vt:lpstr>Arial</vt:lpstr>
      <vt:lpstr>Avenir</vt:lpstr>
      <vt:lpstr>Calibri</vt:lpstr>
      <vt:lpstr>Noto Sans Symbols</vt:lpstr>
      <vt:lpstr>Simple Light</vt:lpstr>
      <vt:lpstr>Solvay Theme</vt:lpstr>
      <vt:lpstr>Solvay Theme</vt:lpstr>
      <vt:lpstr>Solvay Theme</vt:lpstr>
      <vt:lpstr>Solvay Theme</vt:lpstr>
      <vt:lpstr>Galden® - PFPEs  Comparison with other Heat Transfer fluids</vt:lpstr>
      <vt:lpstr>What are PFPEs</vt:lpstr>
      <vt:lpstr>PFPEs Chemistry Effect</vt:lpstr>
      <vt:lpstr>Features and benefits</vt:lpstr>
      <vt:lpstr>Safety First - Flash and Fire Point</vt:lpstr>
      <vt:lpstr>Galden® PFPE vs Polyester Comparison </vt:lpstr>
      <vt:lpstr>Galden® PFPE vs Polyester Comparison </vt:lpstr>
      <vt:lpstr>Material Compatibility (@ 25 °C) </vt:lpstr>
      <vt:lpstr>Thank you.</vt:lpstr>
      <vt:lpstr>“There are no limits to what science can explore.”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Galden® - PFPEs  Comparison with other Heat Transfer fluids</dc:title>
  <dc:creator>Kelly, Douglas</dc:creator>
  <cp:lastModifiedBy>Kelly, Douglas</cp:lastModifiedBy>
  <cp:revision>1</cp:revision>
  <dcterms:modified xsi:type="dcterms:W3CDTF">2023-03-16T16:04:35Z</dcterms:modified>
</cp:coreProperties>
</file>